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8" r:id="rId2"/>
    <p:sldMasterId id="2147483662" r:id="rId3"/>
  </p:sldMasterIdLst>
  <p:handoutMasterIdLst>
    <p:handoutMasterId r:id="rId45"/>
  </p:handoutMasterIdLst>
  <p:sldIdLst>
    <p:sldId id="265" r:id="rId4"/>
    <p:sldId id="266" r:id="rId5"/>
    <p:sldId id="278" r:id="rId6"/>
    <p:sldId id="308" r:id="rId7"/>
    <p:sldId id="309" r:id="rId8"/>
    <p:sldId id="275" r:id="rId9"/>
    <p:sldId id="270" r:id="rId10"/>
    <p:sldId id="279" r:id="rId11"/>
    <p:sldId id="285" r:id="rId12"/>
    <p:sldId id="310" r:id="rId13"/>
    <p:sldId id="311" r:id="rId14"/>
    <p:sldId id="280" r:id="rId15"/>
    <p:sldId id="292" r:id="rId16"/>
    <p:sldId id="283" r:id="rId17"/>
    <p:sldId id="282" r:id="rId18"/>
    <p:sldId id="281" r:id="rId19"/>
    <p:sldId id="291" r:id="rId20"/>
    <p:sldId id="290" r:id="rId21"/>
    <p:sldId id="299" r:id="rId22"/>
    <p:sldId id="294" r:id="rId23"/>
    <p:sldId id="293" r:id="rId24"/>
    <p:sldId id="298" r:id="rId25"/>
    <p:sldId id="312" r:id="rId26"/>
    <p:sldId id="313" r:id="rId27"/>
    <p:sldId id="314" r:id="rId28"/>
    <p:sldId id="316" r:id="rId29"/>
    <p:sldId id="297" r:id="rId30"/>
    <p:sldId id="296" r:id="rId31"/>
    <p:sldId id="289" r:id="rId32"/>
    <p:sldId id="287" r:id="rId33"/>
    <p:sldId id="288" r:id="rId34"/>
    <p:sldId id="286" r:id="rId35"/>
    <p:sldId id="300" r:id="rId36"/>
    <p:sldId id="302" r:id="rId37"/>
    <p:sldId id="301" r:id="rId38"/>
    <p:sldId id="273" r:id="rId39"/>
    <p:sldId id="306" r:id="rId40"/>
    <p:sldId id="305" r:id="rId41"/>
    <p:sldId id="304" r:id="rId42"/>
    <p:sldId id="303" r:id="rId43"/>
    <p:sldId id="27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147"/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8E105-5907-405F-B456-F5A0A8BB9C26}" v="3" dt="2023-02-17T19:27:02.1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 varScale="1">
        <p:scale>
          <a:sx n="78" d="100"/>
          <a:sy n="78" d="100"/>
        </p:scale>
        <p:origin x="10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10F8E105-5907-405F-B456-F5A0A8BB9C26}"/>
    <pc:docChg chg="undo custSel modMainMaster">
      <pc:chgData name="Marco Parenzan" userId="a83bbb23f3e251dc" providerId="LiveId" clId="{10F8E105-5907-405F-B456-F5A0A8BB9C26}" dt="2023-02-17T19:27:38.156" v="63" actId="1076"/>
      <pc:docMkLst>
        <pc:docMk/>
      </pc:docMkLst>
      <pc:sldMasterChg chg="addSp modSp mod">
        <pc:chgData name="Marco Parenzan" userId="a83bbb23f3e251dc" providerId="LiveId" clId="{10F8E105-5907-405F-B456-F5A0A8BB9C26}" dt="2023-02-17T19:26:47.806" v="45" actId="1076"/>
        <pc:sldMasterMkLst>
          <pc:docMk/>
          <pc:sldMasterMk cId="3048249942" sldId="2147483662"/>
        </pc:sldMasterMkLst>
        <pc:spChg chg="mod">
          <ac:chgData name="Marco Parenzan" userId="a83bbb23f3e251dc" providerId="LiveId" clId="{10F8E105-5907-405F-B456-F5A0A8BB9C26}" dt="2023-02-17T19:26:30.459" v="41" actId="1076"/>
          <ac:spMkLst>
            <pc:docMk/>
            <pc:sldMasterMk cId="3048249942" sldId="2147483662"/>
            <ac:spMk id="19" creationId="{D9ABE849-7BB5-DC35-9AFB-0B0D449FE613}"/>
          </ac:spMkLst>
        </pc:spChg>
        <pc:picChg chg="add mod">
          <ac:chgData name="Marco Parenzan" userId="a83bbb23f3e251dc" providerId="LiveId" clId="{10F8E105-5907-405F-B456-F5A0A8BB9C26}" dt="2023-02-17T19:26:46.100" v="44" actId="1076"/>
          <ac:picMkLst>
            <pc:docMk/>
            <pc:sldMasterMk cId="3048249942" sldId="2147483662"/>
            <ac:picMk id="4" creationId="{EC8B01A1-F2CC-A9C3-3453-95B1397953CE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8" creationId="{AB7FFD08-68A9-F2AD-D241-0DC611E8A540}"/>
          </ac:picMkLst>
        </pc:picChg>
        <pc:picChg chg="mod">
          <ac:chgData name="Marco Parenzan" userId="a83bbb23f3e251dc" providerId="LiveId" clId="{10F8E105-5907-405F-B456-F5A0A8BB9C26}" dt="2023-02-17T19:26:47.806" v="45" actId="1076"/>
          <ac:picMkLst>
            <pc:docMk/>
            <pc:sldMasterMk cId="3048249942" sldId="2147483662"/>
            <ac:picMk id="10" creationId="{ABBAB6CA-90C0-BD60-BBDC-968DBA2A3008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1" creationId="{BE779F29-1A8D-4E40-986E-265F19D0B0FD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2" creationId="{B9539977-F044-DF12-6809-40340F3FC9B3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4" creationId="{54965EBE-9825-B0FA-6646-86E0A5DFAAA3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20" creationId="{501848D3-99D4-6E8D-F4CA-95B5FB78B782}"/>
          </ac:picMkLst>
        </pc:picChg>
      </pc:sldMasterChg>
      <pc:sldMasterChg chg="modSldLayout">
        <pc:chgData name="Marco Parenzan" userId="a83bbb23f3e251dc" providerId="LiveId" clId="{10F8E105-5907-405F-B456-F5A0A8BB9C26}" dt="2023-02-17T19:27:38.156" v="63" actId="1076"/>
        <pc:sldMasterMkLst>
          <pc:docMk/>
          <pc:sldMasterMk cId="588639137" sldId="2147483672"/>
        </pc:sldMasterMkLst>
        <pc:sldLayoutChg chg="addSp delSp modSp mod">
          <pc:chgData name="Marco Parenzan" userId="a83bbb23f3e251dc" providerId="LiveId" clId="{10F8E105-5907-405F-B456-F5A0A8BB9C26}" dt="2023-02-17T19:27:38.156" v="63" actId="1076"/>
          <pc:sldLayoutMkLst>
            <pc:docMk/>
            <pc:sldMasterMk cId="588639137" sldId="2147483672"/>
            <pc:sldLayoutMk cId="1650863424" sldId="2147483670"/>
          </pc:sldLayoutMkLst>
          <pc:picChg chg="add mod">
            <ac:chgData name="Marco Parenzan" userId="a83bbb23f3e251dc" providerId="LiveId" clId="{10F8E105-5907-405F-B456-F5A0A8BB9C26}" dt="2023-02-17T19:27:38.156" v="63" actId="1076"/>
            <ac:picMkLst>
              <pc:docMk/>
              <pc:sldMasterMk cId="588639137" sldId="2147483672"/>
              <pc:sldLayoutMk cId="1650863424" sldId="2147483670"/>
              <ac:picMk id="5" creationId="{47C9874E-2C48-0F27-BBC1-7F9EBDEE0690}"/>
            </ac:picMkLst>
          </pc:picChg>
          <pc:picChg chg="add del mod">
            <ac:chgData name="Marco Parenzan" userId="a83bbb23f3e251dc" providerId="LiveId" clId="{10F8E105-5907-405F-B456-F5A0A8BB9C26}" dt="2023-02-17T19:27:08.197" v="57" actId="478"/>
            <ac:picMkLst>
              <pc:docMk/>
              <pc:sldMasterMk cId="588639137" sldId="2147483672"/>
              <pc:sldLayoutMk cId="1650863424" sldId="2147483670"/>
              <ac:picMk id="7" creationId="{F565DB7A-5D80-A6AB-9035-1EBB19FF5A92}"/>
            </ac:picMkLst>
          </pc:picChg>
          <pc:picChg chg="mod">
            <ac:chgData name="Marco Parenzan" userId="a83bbb23f3e251dc" providerId="LiveId" clId="{10F8E105-5907-405F-B456-F5A0A8BB9C26}" dt="2023-02-17T19:27:36.728" v="62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</pc:sldMasterChg>
    </pc:docChg>
  </pc:docChgLst>
  <pc:docChgLst>
    <pc:chgData name="Marco Parenzan" userId="a83bbb23f3e251dc" providerId="LiveId" clId="{66402350-CCAD-4E50-B438-9849571A7D8A}"/>
    <pc:docChg chg="undo redo custSel addSld delSld modSld addMainMaster delMainMaster modMainMaster">
      <pc:chgData name="Marco Parenzan" userId="a83bbb23f3e251dc" providerId="LiveId" clId="{66402350-CCAD-4E50-B438-9849571A7D8A}" dt="2023-01-06T11:30:07.160" v="669" actId="478"/>
      <pc:docMkLst>
        <pc:docMk/>
      </pc:docMkLst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455987815" sldId="257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669783093" sldId="258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461452647" sldId="259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930136388" sldId="260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790377926" sldId="261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4209358224" sldId="262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62990408" sldId="263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630662298" sldId="264"/>
        </pc:sldMkLst>
      </pc:sldChg>
      <pc:sldChg chg="addSp delSp modSp mod modClrScheme chgLayout">
        <pc:chgData name="Marco Parenzan" userId="a83bbb23f3e251dc" providerId="LiveId" clId="{66402350-CCAD-4E50-B438-9849571A7D8A}" dt="2023-01-06T11:25:45.882" v="555" actId="21"/>
        <pc:sldMkLst>
          <pc:docMk/>
          <pc:sldMk cId="448018491" sldId="265"/>
        </pc:sldMkLst>
        <pc:spChg chg="del">
          <ac:chgData name="Marco Parenzan" userId="a83bbb23f3e251dc" providerId="LiveId" clId="{66402350-CCAD-4E50-B438-9849571A7D8A}" dt="2023-01-06T10:35:50.270" v="167"/>
          <ac:spMkLst>
            <pc:docMk/>
            <pc:sldMk cId="448018491" sldId="265"/>
            <ac:spMk id="2" creationId="{256BB20A-49C9-FD36-2105-A386C3F9FA85}"/>
          </ac:spMkLst>
        </pc:spChg>
        <pc:spChg chg="add del mod ord">
          <ac:chgData name="Marco Parenzan" userId="a83bbb23f3e251dc" providerId="LiveId" clId="{66402350-CCAD-4E50-B438-9849571A7D8A}" dt="2023-01-06T10:40:48.020" v="206" actId="700"/>
          <ac:spMkLst>
            <pc:docMk/>
            <pc:sldMk cId="448018491" sldId="265"/>
            <ac:spMk id="3" creationId="{FD3C5F40-9C83-88F8-FFE9-47660A308D0A}"/>
          </ac:spMkLst>
        </pc:spChg>
        <pc:spChg chg="add del mod ord">
          <ac:chgData name="Marco Parenzan" userId="a83bbb23f3e251dc" providerId="LiveId" clId="{66402350-CCAD-4E50-B438-9849571A7D8A}" dt="2023-01-06T10:52:34.932" v="334" actId="700"/>
          <ac:spMkLst>
            <pc:docMk/>
            <pc:sldMk cId="448018491" sldId="265"/>
            <ac:spMk id="4" creationId="{F92ECB97-3CD6-CBC3-451E-C85D610E4EC0}"/>
          </ac:spMkLst>
        </pc:spChg>
        <pc:spChg chg="add mod ord">
          <ac:chgData name="Marco Parenzan" userId="a83bbb23f3e251dc" providerId="LiveId" clId="{66402350-CCAD-4E50-B438-9849571A7D8A}" dt="2023-01-06T10:52:34.932" v="334" actId="700"/>
          <ac:spMkLst>
            <pc:docMk/>
            <pc:sldMk cId="448018491" sldId="265"/>
            <ac:spMk id="5" creationId="{C9A86C7D-02A9-EFC4-4B18-005133436659}"/>
          </ac:spMkLst>
        </pc:spChg>
        <pc:picChg chg="add del mod">
          <ac:chgData name="Marco Parenzan" userId="a83bbb23f3e251dc" providerId="LiveId" clId="{66402350-CCAD-4E50-B438-9849571A7D8A}" dt="2023-01-06T11:25:45.882" v="555" actId="21"/>
          <ac:picMkLst>
            <pc:docMk/>
            <pc:sldMk cId="448018491" sldId="265"/>
            <ac:picMk id="7" creationId="{A96EACA1-F920-7EC9-966D-B76AB3B9D0A0}"/>
          </ac:picMkLst>
        </pc:picChg>
      </pc:sldChg>
      <pc:sldChg chg="new del">
        <pc:chgData name="Marco Parenzan" userId="a83bbb23f3e251dc" providerId="LiveId" clId="{66402350-CCAD-4E50-B438-9849571A7D8A}" dt="2023-01-06T10:35:21.182" v="161" actId="47"/>
        <pc:sldMkLst>
          <pc:docMk/>
          <pc:sldMk cId="984919864" sldId="266"/>
        </pc:sldMkLst>
      </pc:sldChg>
      <pc:sldChg chg="addSp delSp modSp new mod modClrScheme chgLayout">
        <pc:chgData name="Marco Parenzan" userId="a83bbb23f3e251dc" providerId="LiveId" clId="{66402350-CCAD-4E50-B438-9849571A7D8A}" dt="2023-01-06T11:16:44.499" v="465" actId="700"/>
        <pc:sldMkLst>
          <pc:docMk/>
          <pc:sldMk cId="3317753286" sldId="266"/>
        </pc:sldMkLst>
        <pc:spChg chg="del mod ord">
          <ac:chgData name="Marco Parenzan" userId="a83bbb23f3e251dc" providerId="LiveId" clId="{66402350-CCAD-4E50-B438-9849571A7D8A}" dt="2023-01-06T11:16:44.499" v="465" actId="700"/>
          <ac:spMkLst>
            <pc:docMk/>
            <pc:sldMk cId="3317753286" sldId="266"/>
            <ac:spMk id="2" creationId="{B8DDFF6B-EE9C-2197-67D8-CF5FBF0D878E}"/>
          </ac:spMkLst>
        </pc:spChg>
        <pc:spChg chg="add mod ord">
          <ac:chgData name="Marco Parenzan" userId="a83bbb23f3e251dc" providerId="LiveId" clId="{66402350-CCAD-4E50-B438-9849571A7D8A}" dt="2023-01-06T11:16:44.499" v="465" actId="700"/>
          <ac:spMkLst>
            <pc:docMk/>
            <pc:sldMk cId="3317753286" sldId="266"/>
            <ac:spMk id="3" creationId="{0F08D1D7-5F8F-4489-BFAD-6805AEFED8EC}"/>
          </ac:spMkLst>
        </pc:spChg>
      </pc:sldChg>
      <pc:sldChg chg="new del">
        <pc:chgData name="Marco Parenzan" userId="a83bbb23f3e251dc" providerId="LiveId" clId="{66402350-CCAD-4E50-B438-9849571A7D8A}" dt="2023-01-06T10:04:14.849" v="6" actId="47"/>
        <pc:sldMkLst>
          <pc:docMk/>
          <pc:sldMk cId="3512044411" sldId="266"/>
        </pc:sldMkLst>
      </pc:sldChg>
      <pc:sldChg chg="addSp delSp modSp new del mod modClrScheme chgLayout">
        <pc:chgData name="Marco Parenzan" userId="a83bbb23f3e251dc" providerId="LiveId" clId="{66402350-CCAD-4E50-B438-9849571A7D8A}" dt="2023-01-06T11:08:25.072" v="409" actId="47"/>
        <pc:sldMkLst>
          <pc:docMk/>
          <pc:sldMk cId="4222555892" sldId="266"/>
        </pc:sldMkLst>
        <pc:spChg chg="del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2" creationId="{0E3E6200-1973-3070-7926-3A5FE29A0C54}"/>
          </ac:spMkLst>
        </pc:spChg>
        <pc:spChg chg="add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3" creationId="{5AAAB64C-33F4-0D81-057B-836EAF523123}"/>
          </ac:spMkLst>
        </pc:spChg>
        <pc:spChg chg="add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4" creationId="{CCBDBE1D-10C9-A1EF-1E59-AA75002A84A7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23:32.383" v="550" actId="700"/>
        <pc:sldMkLst>
          <pc:docMk/>
          <pc:sldMk cId="312928708" sldId="267"/>
        </pc:sldMkLst>
        <pc:spChg chg="del mod ord">
          <ac:chgData name="Marco Parenzan" userId="a83bbb23f3e251dc" providerId="LiveId" clId="{66402350-CCAD-4E50-B438-9849571A7D8A}" dt="2023-01-06T11:16:54.538" v="467" actId="700"/>
          <ac:spMkLst>
            <pc:docMk/>
            <pc:sldMk cId="312928708" sldId="267"/>
            <ac:spMk id="2" creationId="{D836AB0C-96A1-8A6B-0F83-38146105B8D8}"/>
          </ac:spMkLst>
        </pc:spChg>
        <pc:spChg chg="add del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3" creationId="{34DC38A3-3315-56E0-E56D-C629EC48B5DB}"/>
          </ac:spMkLst>
        </pc:spChg>
        <pc:spChg chg="add del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4" creationId="{829BD7E9-8C3D-21D8-5032-873BDBCDC5B7}"/>
          </ac:spMkLst>
        </pc:spChg>
        <pc:spChg chg="add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5" creationId="{F1017FCC-5D3F-81E5-F108-422CB4292FF4}"/>
          </ac:spMkLst>
        </pc:spChg>
        <pc:spChg chg="add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6" creationId="{A2B43C4D-9BCC-282B-C70D-03E896F656DB}"/>
          </ac:spMkLst>
        </pc:spChg>
      </pc:sldChg>
      <pc:sldChg chg="addSp delSp modSp new del mod modClrScheme chgLayout">
        <pc:chgData name="Marco Parenzan" userId="a83bbb23f3e251dc" providerId="LiveId" clId="{66402350-CCAD-4E50-B438-9849571A7D8A}" dt="2023-01-06T10:35:21.747" v="162" actId="47"/>
        <pc:sldMkLst>
          <pc:docMk/>
          <pc:sldMk cId="4100636028" sldId="267"/>
        </pc:sldMkLst>
        <pc:spChg chg="del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2" creationId="{94F9B50A-D900-3361-5891-678D2A329A76}"/>
          </ac:spMkLst>
        </pc:spChg>
        <pc:spChg chg="del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3" creationId="{9C75DCD7-DE88-41F3-88B6-426B241D3A49}"/>
          </ac:spMkLst>
        </pc:spChg>
        <pc:spChg chg="del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4" creationId="{58EA88F8-9696-0088-C576-D8DC4502995A}"/>
          </ac:spMkLst>
        </pc:spChg>
        <pc:spChg chg="add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5" creationId="{DAE616A4-7197-893D-1735-485875AF4AB0}"/>
          </ac:spMkLst>
        </pc:spChg>
        <pc:spChg chg="add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6" creationId="{AD7D100C-50FB-020C-59DC-8143F98E7517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7:01.360" v="470" actId="700"/>
        <pc:sldMkLst>
          <pc:docMk/>
          <pc:sldMk cId="1883569378" sldId="268"/>
        </pc:sldMkLst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2" creationId="{96567E8B-F12C-8ADA-8308-F42E71D6AA38}"/>
          </ac:spMkLst>
        </pc:spChg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3" creationId="{34DC38A3-3315-56E0-E56D-C629EC48B5DB}"/>
          </ac:spMkLst>
        </pc:spChg>
        <pc:spChg chg="add del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4" creationId="{829BD7E9-8C3D-21D8-5032-873BDBCDC5B7}"/>
          </ac:spMkLst>
        </pc:spChg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5" creationId="{9C6B5EED-8720-10DE-70B2-A4DEBDADD17F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9:10.771" v="497" actId="700"/>
        <pc:sldMkLst>
          <pc:docMk/>
          <pc:sldMk cId="2387457348" sldId="269"/>
        </pc:sldMkLst>
        <pc:spChg chg="add del mod ord">
          <ac:chgData name="Marco Parenzan" userId="a83bbb23f3e251dc" providerId="LiveId" clId="{66402350-CCAD-4E50-B438-9849571A7D8A}" dt="2023-01-06T11:18:44.058" v="495"/>
          <ac:spMkLst>
            <pc:docMk/>
            <pc:sldMk cId="2387457348" sldId="269"/>
            <ac:spMk id="2" creationId="{25FBAA92-A4C9-9BB3-070F-89C64625736D}"/>
          </ac:spMkLst>
        </pc:spChg>
        <pc:spChg chg="del mod ord">
          <ac:chgData name="Marco Parenzan" userId="a83bbb23f3e251dc" providerId="LiveId" clId="{66402350-CCAD-4E50-B438-9849571A7D8A}" dt="2023-01-06T11:17:07.867" v="472" actId="700"/>
          <ac:spMkLst>
            <pc:docMk/>
            <pc:sldMk cId="2387457348" sldId="269"/>
            <ac:spMk id="3" creationId="{34DC38A3-3315-56E0-E56D-C629EC48B5DB}"/>
          </ac:spMkLst>
        </pc:spChg>
        <pc:spChg chg="del">
          <ac:chgData name="Marco Parenzan" userId="a83bbb23f3e251dc" providerId="LiveId" clId="{66402350-CCAD-4E50-B438-9849571A7D8A}" dt="2023-01-06T11:17:07.867" v="472" actId="700"/>
          <ac:spMkLst>
            <pc:docMk/>
            <pc:sldMk cId="2387457348" sldId="269"/>
            <ac:spMk id="4" creationId="{829BD7E9-8C3D-21D8-5032-873BDBCDC5B7}"/>
          </ac:spMkLst>
        </pc:spChg>
        <pc:spChg chg="add del mod ord">
          <ac:chgData name="Marco Parenzan" userId="a83bbb23f3e251dc" providerId="LiveId" clId="{66402350-CCAD-4E50-B438-9849571A7D8A}" dt="2023-01-06T11:18:44.058" v="495"/>
          <ac:spMkLst>
            <pc:docMk/>
            <pc:sldMk cId="2387457348" sldId="269"/>
            <ac:spMk id="5" creationId="{E3B99390-BC9A-74E2-525C-C0F10B1C1C24}"/>
          </ac:spMkLst>
        </pc:spChg>
        <pc:spChg chg="add del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6" creationId="{73D58D0C-4324-AE24-27BE-5B2F384AD65C}"/>
          </ac:spMkLst>
        </pc:spChg>
        <pc:spChg chg="add del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7" creationId="{BEDE40C8-E193-123E-7E36-D32CF6358591}"/>
          </ac:spMkLst>
        </pc:spChg>
        <pc:spChg chg="add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8" creationId="{4A854416-DCFC-AA09-1949-06E7C09B036B}"/>
          </ac:spMkLst>
        </pc:spChg>
        <pc:spChg chg="add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9" creationId="{1AF9837C-9563-8629-93D2-36686E944906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17:16.680" v="474" actId="700"/>
        <pc:sldMkLst>
          <pc:docMk/>
          <pc:sldMk cId="484590535" sldId="270"/>
        </pc:sldMkLst>
        <pc:spChg chg="del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2" creationId="{0D74C3B9-4FCE-441C-EDBB-07A0D34C4CD8}"/>
          </ac:spMkLst>
        </pc:spChg>
        <pc:spChg chg="del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3" creationId="{7263AD00-01B5-02FC-6ADB-A7284822ED1A}"/>
          </ac:spMkLst>
        </pc:spChg>
        <pc:spChg chg="add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4" creationId="{2A006D2A-418A-E628-9061-64A625F80BA7}"/>
          </ac:spMkLst>
        </pc:spChg>
        <pc:spChg chg="add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5" creationId="{EAEC54D3-8FF5-B287-4577-B83D592C0A60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7:22.177" v="476" actId="700"/>
        <pc:sldMkLst>
          <pc:docMk/>
          <pc:sldMk cId="2608209452" sldId="271"/>
        </pc:sldMkLst>
        <pc:spChg chg="add mod ord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2" creationId="{CA5632D0-11B1-056A-5A15-D3C91CF518E8}"/>
          </ac:spMkLst>
        </pc:spChg>
        <pc:spChg chg="del mod ord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4" creationId="{2A006D2A-418A-E628-9061-64A625F80BA7}"/>
          </ac:spMkLst>
        </pc:spChg>
        <pc:spChg chg="del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5" creationId="{EAEC54D3-8FF5-B287-4577-B83D592C0A60}"/>
          </ac:spMkLst>
        </pc:spChg>
      </pc:sldChg>
      <pc:sldChg chg="delSp add mod modClrScheme chgLayout">
        <pc:chgData name="Marco Parenzan" userId="a83bbb23f3e251dc" providerId="LiveId" clId="{66402350-CCAD-4E50-B438-9849571A7D8A}" dt="2023-01-06T11:17:27.265" v="478" actId="700"/>
        <pc:sldMkLst>
          <pc:docMk/>
          <pc:sldMk cId="1265559655" sldId="272"/>
        </pc:sldMkLst>
        <pc:spChg chg="del">
          <ac:chgData name="Marco Parenzan" userId="a83bbb23f3e251dc" providerId="LiveId" clId="{66402350-CCAD-4E50-B438-9849571A7D8A}" dt="2023-01-06T11:17:27.265" v="478" actId="700"/>
          <ac:spMkLst>
            <pc:docMk/>
            <pc:sldMk cId="1265559655" sldId="272"/>
            <ac:spMk id="2" creationId="{CA5632D0-11B1-056A-5A15-D3C91CF518E8}"/>
          </ac:spMkLst>
        </pc:spChg>
      </pc:sldChg>
      <pc:sldChg chg="addSp modSp add mod modClrScheme chgLayout">
        <pc:chgData name="Marco Parenzan" userId="a83bbb23f3e251dc" providerId="LiveId" clId="{66402350-CCAD-4E50-B438-9849571A7D8A}" dt="2023-01-06T11:17:32.359" v="480" actId="700"/>
        <pc:sldMkLst>
          <pc:docMk/>
          <pc:sldMk cId="1981339467" sldId="273"/>
        </pc:sldMkLst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2" creationId="{6A92D96D-792C-8603-052A-5E84B1D444D5}"/>
          </ac:spMkLst>
        </pc:spChg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3" creationId="{4E7C5F77-02D9-CC84-1869-BACAD2DD1C3F}"/>
          </ac:spMkLst>
        </pc:spChg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4" creationId="{EAA7847E-3F43-D591-DD0C-F0F2D9A05D56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23:23.934" v="549" actId="700"/>
        <pc:sldMkLst>
          <pc:docMk/>
          <pc:sldMk cId="3726372117" sldId="274"/>
        </pc:sldMkLst>
        <pc:spChg chg="del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2" creationId="{C624D541-E244-4552-F18D-D7863269D086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3" creationId="{1C1DE99A-8C14-BAA7-FFAD-DA5C283B45B5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4" creationId="{091CBC03-D131-499E-0926-6118827657B7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5" creationId="{9D82FE0D-E4DF-4257-2834-37AAB61D9FD8}"/>
          </ac:spMkLst>
        </pc:spChg>
      </pc:sldChg>
      <pc:sldMasterChg chg="addSp delSp modSp mod addSldLayout delSldLayout modSldLayout sldLayoutOrd">
        <pc:chgData name="Marco Parenzan" userId="a83bbb23f3e251dc" providerId="LiveId" clId="{66402350-CCAD-4E50-B438-9849571A7D8A}" dt="2023-01-06T11:25:55.416" v="557" actId="1076"/>
        <pc:sldMasterMkLst>
          <pc:docMk/>
          <pc:sldMasterMk cId="4077417812" sldId="2147483648"/>
        </pc:sldMasterMkLst>
        <pc:spChg chg="del">
          <ac:chgData name="Marco Parenzan" userId="a83bbb23f3e251dc" providerId="LiveId" clId="{66402350-CCAD-4E50-B438-9849571A7D8A}" dt="2023-01-06T10:19:08.338" v="28" actId="478"/>
          <ac:spMkLst>
            <pc:docMk/>
            <pc:sldMasterMk cId="4077417812" sldId="2147483648"/>
            <ac:spMk id="2" creationId="{4A77048C-E359-F66D-AD4D-97D47FB308F4}"/>
          </ac:spMkLst>
        </pc:spChg>
        <pc:spChg chg="del">
          <ac:chgData name="Marco Parenzan" userId="a83bbb23f3e251dc" providerId="LiveId" clId="{66402350-CCAD-4E50-B438-9849571A7D8A}" dt="2023-01-06T10:19:08.338" v="28" actId="478"/>
          <ac:spMkLst>
            <pc:docMk/>
            <pc:sldMasterMk cId="4077417812" sldId="2147483648"/>
            <ac:spMk id="3" creationId="{AA9C945F-7803-9CF7-4561-E707D977AB0F}"/>
          </ac:spMkLst>
        </pc:spChg>
        <pc:spChg chg="del">
          <ac:chgData name="Marco Parenzan" userId="a83bbb23f3e251dc" providerId="LiveId" clId="{66402350-CCAD-4E50-B438-9849571A7D8A}" dt="2023-01-06T10:04:44.329" v="13" actId="478"/>
          <ac:spMkLst>
            <pc:docMk/>
            <pc:sldMasterMk cId="4077417812" sldId="2147483648"/>
            <ac:spMk id="4" creationId="{213AD0B5-411C-DD37-3DE1-D299F9DA7877}"/>
          </ac:spMkLst>
        </pc:spChg>
        <pc:spChg chg="del">
          <ac:chgData name="Marco Parenzan" userId="a83bbb23f3e251dc" providerId="LiveId" clId="{66402350-CCAD-4E50-B438-9849571A7D8A}" dt="2023-01-06T10:04:44.329" v="13" actId="478"/>
          <ac:spMkLst>
            <pc:docMk/>
            <pc:sldMasterMk cId="4077417812" sldId="2147483648"/>
            <ac:spMk id="6" creationId="{50C852EC-6A60-0D42-A9E9-DDECCBDFBF03}"/>
          </ac:spMkLst>
        </pc:spChg>
        <pc:picChg chg="add del mod">
          <ac:chgData name="Marco Parenzan" userId="a83bbb23f3e251dc" providerId="LiveId" clId="{66402350-CCAD-4E50-B438-9849571A7D8A}" dt="2023-01-06T10:36:25.874" v="173" actId="21"/>
          <ac:picMkLst>
            <pc:docMk/>
            <pc:sldMasterMk cId="4077417812" sldId="2147483648"/>
            <ac:picMk id="7" creationId="{0758401C-4348-5F49-B519-8DF33F647437}"/>
          </ac:picMkLst>
        </pc:picChg>
        <pc:picChg chg="del">
          <ac:chgData name="Marco Parenzan" userId="a83bbb23f3e251dc" providerId="LiveId" clId="{66402350-CCAD-4E50-B438-9849571A7D8A}" dt="2023-01-06T10:30:02.825" v="135" actId="478"/>
          <ac:picMkLst>
            <pc:docMk/>
            <pc:sldMasterMk cId="4077417812" sldId="2147483648"/>
            <ac:picMk id="10" creationId="{16B77DA5-824E-FBA0-B882-81A183CEDA43}"/>
          </ac:picMkLst>
        </pc:picChg>
        <pc:picChg chg="del mod">
          <ac:chgData name="Marco Parenzan" userId="a83bbb23f3e251dc" providerId="LiveId" clId="{66402350-CCAD-4E50-B438-9849571A7D8A}" dt="2023-01-06T10:19:33.112" v="29" actId="478"/>
          <ac:picMkLst>
            <pc:docMk/>
            <pc:sldMasterMk cId="4077417812" sldId="2147483648"/>
            <ac:picMk id="11" creationId="{890A6E38-821E-3B3B-D008-13ECE0BA0503}"/>
          </ac:picMkLst>
        </pc:picChg>
        <pc:sldLayoutChg chg="del mod">
          <pc:chgData name="Marco Parenzan" userId="a83bbb23f3e251dc" providerId="LiveId" clId="{66402350-CCAD-4E50-B438-9849571A7D8A}" dt="2023-01-06T10:19:00.750" v="19" actId="2696"/>
          <pc:sldLayoutMkLst>
            <pc:docMk/>
            <pc:sldMasterMk cId="4077417812" sldId="2147483648"/>
            <pc:sldLayoutMk cId="1857983509" sldId="2147483649"/>
          </pc:sldLayoutMkLst>
        </pc:sldLayoutChg>
        <pc:sldLayoutChg chg="del mod">
          <pc:chgData name="Marco Parenzan" userId="a83bbb23f3e251dc" providerId="LiveId" clId="{66402350-CCAD-4E50-B438-9849571A7D8A}" dt="2023-01-06T10:19:00.760" v="20" actId="2696"/>
          <pc:sldLayoutMkLst>
            <pc:docMk/>
            <pc:sldMasterMk cId="4077417812" sldId="2147483648"/>
            <pc:sldLayoutMk cId="348854312" sldId="2147483650"/>
          </pc:sldLayoutMkLst>
        </pc:sldLayoutChg>
        <pc:sldLayoutChg chg="del mod">
          <pc:chgData name="Marco Parenzan" userId="a83bbb23f3e251dc" providerId="LiveId" clId="{66402350-CCAD-4E50-B438-9849571A7D8A}" dt="2023-01-06T10:19:00.788" v="23" actId="2696"/>
          <pc:sldLayoutMkLst>
            <pc:docMk/>
            <pc:sldMasterMk cId="4077417812" sldId="2147483648"/>
            <pc:sldLayoutMk cId="2739773298" sldId="2147483652"/>
          </pc:sldLayoutMkLst>
        </pc:sldLayoutChg>
        <pc:sldLayoutChg chg="del">
          <pc:chgData name="Marco Parenzan" userId="a83bbb23f3e251dc" providerId="LiveId" clId="{66402350-CCAD-4E50-B438-9849571A7D8A}" dt="2023-01-06T10:04:21.435" v="7" actId="2696"/>
          <pc:sldLayoutMkLst>
            <pc:docMk/>
            <pc:sldMasterMk cId="4077417812" sldId="2147483648"/>
            <pc:sldLayoutMk cId="3488124346" sldId="2147483653"/>
          </pc:sldLayoutMkLst>
        </pc:sldLayoutChg>
        <pc:sldLayoutChg chg="del">
          <pc:chgData name="Marco Parenzan" userId="a83bbb23f3e251dc" providerId="LiveId" clId="{66402350-CCAD-4E50-B438-9849571A7D8A}" dt="2023-01-06T10:04:21.451" v="9" actId="2696"/>
          <pc:sldLayoutMkLst>
            <pc:docMk/>
            <pc:sldMasterMk cId="4077417812" sldId="2147483648"/>
            <pc:sldLayoutMk cId="4231794119" sldId="2147483654"/>
          </pc:sldLayoutMkLst>
        </pc:sldLayoutChg>
        <pc:sldLayoutChg chg="del">
          <pc:chgData name="Marco Parenzan" userId="a83bbb23f3e251dc" providerId="LiveId" clId="{66402350-CCAD-4E50-B438-9849571A7D8A}" dt="2023-01-06T10:04:21.458" v="10" actId="2696"/>
          <pc:sldLayoutMkLst>
            <pc:docMk/>
            <pc:sldMasterMk cId="4077417812" sldId="2147483648"/>
            <pc:sldLayoutMk cId="3075374042" sldId="2147483655"/>
          </pc:sldLayoutMkLst>
        </pc:sldLayoutChg>
        <pc:sldLayoutChg chg="del mod">
          <pc:chgData name="Marco Parenzan" userId="a83bbb23f3e251dc" providerId="LiveId" clId="{66402350-CCAD-4E50-B438-9849571A7D8A}" dt="2023-01-06T10:19:00.807" v="24" actId="2696"/>
          <pc:sldLayoutMkLst>
            <pc:docMk/>
            <pc:sldMasterMk cId="4077417812" sldId="2147483648"/>
            <pc:sldLayoutMk cId="2853261593" sldId="2147483657"/>
          </pc:sldLayoutMkLst>
        </pc:sldLayoutChg>
        <pc:sldLayoutChg chg="del">
          <pc:chgData name="Marco Parenzan" userId="a83bbb23f3e251dc" providerId="LiveId" clId="{66402350-CCAD-4E50-B438-9849571A7D8A}" dt="2023-01-06T10:04:21.444" v="8" actId="2696"/>
          <pc:sldLayoutMkLst>
            <pc:docMk/>
            <pc:sldMasterMk cId="4077417812" sldId="2147483648"/>
            <pc:sldLayoutMk cId="992352873" sldId="2147483658"/>
          </pc:sldLayoutMkLst>
        </pc:sldLayoutChg>
        <pc:sldLayoutChg chg="addSp delSp modSp mod">
          <pc:chgData name="Marco Parenzan" userId="a83bbb23f3e251dc" providerId="LiveId" clId="{66402350-CCAD-4E50-B438-9849571A7D8A}" dt="2023-01-06T11:25:55.416" v="557" actId="1076"/>
          <pc:sldLayoutMkLst>
            <pc:docMk/>
            <pc:sldMasterMk cId="588639137" sldId="2147483672"/>
            <pc:sldLayoutMk cId="102370051" sldId="2147483659"/>
          </pc:sldLayoutMkLst>
          <pc:spChg chg="add del mod">
            <ac:chgData name="Marco Parenzan" userId="a83bbb23f3e251dc" providerId="LiveId" clId="{66402350-CCAD-4E50-B438-9849571A7D8A}" dt="2023-01-06T10:26:08.072" v="71" actId="478"/>
            <ac:spMkLst>
              <pc:docMk/>
              <pc:sldMasterMk cId="588639137" sldId="2147483672"/>
              <pc:sldLayoutMk cId="102370051" sldId="2147483659"/>
              <ac:spMk id="2" creationId="{10552EB4-680A-0BCE-469B-0DFA0DBD3065}"/>
            </ac:spMkLst>
          </pc:spChg>
          <pc:spChg chg="del mod">
            <ac:chgData name="Marco Parenzan" userId="a83bbb23f3e251dc" providerId="LiveId" clId="{66402350-CCAD-4E50-B438-9849571A7D8A}" dt="2023-01-06T10:26:09.976" v="72" actId="478"/>
            <ac:spMkLst>
              <pc:docMk/>
              <pc:sldMasterMk cId="588639137" sldId="2147483672"/>
              <pc:sldLayoutMk cId="102370051" sldId="2147483659"/>
              <ac:spMk id="3" creationId="{6CB67962-7DAD-27C7-AE18-58D126B021BE}"/>
            </ac:spMkLst>
          </pc:spChg>
          <pc:spChg chg="add del mod">
            <ac:chgData name="Marco Parenzan" userId="a83bbb23f3e251dc" providerId="LiveId" clId="{66402350-CCAD-4E50-B438-9849571A7D8A}" dt="2023-01-06T10:35:08.671" v="160" actId="478"/>
            <ac:spMkLst>
              <pc:docMk/>
              <pc:sldMasterMk cId="588639137" sldId="2147483672"/>
              <pc:sldLayoutMk cId="102370051" sldId="2147483659"/>
              <ac:spMk id="11" creationId="{DF5F002C-D1DD-1459-4EA3-2998F163F862}"/>
            </ac:spMkLst>
          </pc:spChg>
          <pc:spChg chg="add mod">
            <ac:chgData name="Marco Parenzan" userId="a83bbb23f3e251dc" providerId="LiveId" clId="{66402350-CCAD-4E50-B438-9849571A7D8A}" dt="2023-01-06T10:35:40.735" v="166" actId="12"/>
            <ac:spMkLst>
              <pc:docMk/>
              <pc:sldMasterMk cId="588639137" sldId="2147483672"/>
              <pc:sldLayoutMk cId="102370051" sldId="2147483659"/>
              <ac:spMk id="12" creationId="{DA50CF4F-5907-6C39-762B-A14FB24FAC2E}"/>
            </ac:spMkLst>
          </pc:spChg>
          <pc:picChg chg="del mod">
            <ac:chgData name="Marco Parenzan" userId="a83bbb23f3e251dc" providerId="LiveId" clId="{66402350-CCAD-4E50-B438-9849571A7D8A}" dt="2023-01-06T10:21:11.920" v="35" actId="478"/>
            <ac:picMkLst>
              <pc:docMk/>
              <pc:sldMasterMk cId="588639137" sldId="2147483672"/>
              <pc:sldLayoutMk cId="102370051" sldId="2147483659"/>
              <ac:picMk id="4" creationId="{6C00F3BE-9549-CFA5-93ED-073CB72206F3}"/>
            </ac:picMkLst>
          </pc:picChg>
          <pc:picChg chg="add del mod ord">
            <ac:chgData name="Marco Parenzan" userId="a83bbb23f3e251dc" providerId="LiveId" clId="{66402350-CCAD-4E50-B438-9849571A7D8A}" dt="2023-01-06T10:21:31.044" v="43" actId="22"/>
            <ac:picMkLst>
              <pc:docMk/>
              <pc:sldMasterMk cId="588639137" sldId="2147483672"/>
              <pc:sldLayoutMk cId="102370051" sldId="2147483659"/>
              <ac:picMk id="6" creationId="{63C6E04E-0A00-E7CB-B2D3-3F24CDE8A978}"/>
            </ac:picMkLst>
          </pc:picChg>
          <pc:picChg chg="add del ord">
            <ac:chgData name="Marco Parenzan" userId="a83bbb23f3e251dc" providerId="LiveId" clId="{66402350-CCAD-4E50-B438-9849571A7D8A}" dt="2023-01-06T10:34:04.840" v="140" actId="478"/>
            <ac:picMkLst>
              <pc:docMk/>
              <pc:sldMasterMk cId="588639137" sldId="2147483672"/>
              <pc:sldLayoutMk cId="102370051" sldId="2147483659"/>
              <ac:picMk id="8" creationId="{7DD73689-6DA0-963A-077D-1B589EF147F8}"/>
            </ac:picMkLst>
          </pc:picChg>
          <pc:picChg chg="add del mod">
            <ac:chgData name="Marco Parenzan" userId="a83bbb23f3e251dc" providerId="LiveId" clId="{66402350-CCAD-4E50-B438-9849571A7D8A}" dt="2023-01-06T10:34:06.833" v="142"/>
            <ac:picMkLst>
              <pc:docMk/>
              <pc:sldMasterMk cId="588639137" sldId="2147483672"/>
              <pc:sldLayoutMk cId="102370051" sldId="2147483659"/>
              <ac:picMk id="9" creationId="{CB1F0F63-4FD1-9FB0-7A14-CAD9F7AA83CF}"/>
            </ac:picMkLst>
          </pc:picChg>
          <pc:picChg chg="add mod">
            <ac:chgData name="Marco Parenzan" userId="a83bbb23f3e251dc" providerId="LiveId" clId="{66402350-CCAD-4E50-B438-9849571A7D8A}" dt="2023-01-06T10:34:11.052" v="145" actId="962"/>
            <ac:picMkLst>
              <pc:docMk/>
              <pc:sldMasterMk cId="588639137" sldId="2147483672"/>
              <pc:sldLayoutMk cId="102370051" sldId="2147483659"/>
              <ac:picMk id="10" creationId="{8665301B-3766-B1B1-1B25-A3882450ED61}"/>
            </ac:picMkLst>
          </pc:picChg>
          <pc:picChg chg="add mod">
            <ac:chgData name="Marco Parenzan" userId="a83bbb23f3e251dc" providerId="LiveId" clId="{66402350-CCAD-4E50-B438-9849571A7D8A}" dt="2023-01-06T11:25:55.416" v="557" actId="1076"/>
            <ac:picMkLst>
              <pc:docMk/>
              <pc:sldMasterMk cId="588639137" sldId="2147483672"/>
              <pc:sldLayoutMk cId="102370051" sldId="2147483659"/>
              <ac:picMk id="13" creationId="{1C895A75-C27E-2669-2564-FB91389B94A7}"/>
            </ac:picMkLst>
          </pc:picChg>
        </pc:sldLayoutChg>
        <pc:sldLayoutChg chg="delSp add del mod modTransition">
          <pc:chgData name="Marco Parenzan" userId="a83bbb23f3e251dc" providerId="LiveId" clId="{66402350-CCAD-4E50-B438-9849571A7D8A}" dt="2023-01-06T10:19:00.766" v="21" actId="2696"/>
          <pc:sldLayoutMkLst>
            <pc:docMk/>
            <pc:sldMasterMk cId="4077417812" sldId="2147483648"/>
            <pc:sldLayoutMk cId="353046090" sldId="2147483660"/>
          </pc:sldLayoutMkLst>
          <pc:spChg chg="del">
            <ac:chgData name="Marco Parenzan" userId="a83bbb23f3e251dc" providerId="LiveId" clId="{66402350-CCAD-4E50-B438-9849571A7D8A}" dt="2023-01-06T10:05:05.751" v="14" actId="478"/>
            <ac:spMkLst>
              <pc:docMk/>
              <pc:sldMasterMk cId="4077417812" sldId="2147483648"/>
              <pc:sldLayoutMk cId="353046090" sldId="2147483660"/>
              <ac:spMk id="3" creationId="{B45B9336-7CF9-6DBE-2B3F-9A8906D1B34B}"/>
            </ac:spMkLst>
          </pc:spChg>
        </pc:sldLayoutChg>
        <pc:sldLayoutChg chg="addSp delSp modSp add del mod modTransition">
          <pc:chgData name="Marco Parenzan" userId="a83bbb23f3e251dc" providerId="LiveId" clId="{66402350-CCAD-4E50-B438-9849571A7D8A}" dt="2023-01-06T10:52:49.650" v="335" actId="2696"/>
          <pc:sldLayoutMkLst>
            <pc:docMk/>
            <pc:sldMasterMk cId="4077417812" sldId="2147483648"/>
            <pc:sldLayoutMk cId="886340466" sldId="2147483660"/>
          </pc:sldLayoutMkLst>
          <pc:spChg chg="add del">
            <ac:chgData name="Marco Parenzan" userId="a83bbb23f3e251dc" providerId="LiveId" clId="{66402350-CCAD-4E50-B438-9849571A7D8A}" dt="2023-01-06T10:37:25.799" v="185" actId="11529"/>
            <ac:spMkLst>
              <pc:docMk/>
              <pc:sldMasterMk cId="4077417812" sldId="2147483648"/>
              <pc:sldLayoutMk cId="886340466" sldId="2147483660"/>
              <ac:spMk id="3" creationId="{3FA33699-9DB7-6564-0CAF-345882CD50AC}"/>
            </ac:spMkLst>
          </pc:spChg>
          <pc:spChg chg="add del mod">
            <ac:chgData name="Marco Parenzan" userId="a83bbb23f3e251dc" providerId="LiveId" clId="{66402350-CCAD-4E50-B438-9849571A7D8A}" dt="2023-01-06T10:38:00.769" v="191" actId="478"/>
            <ac:spMkLst>
              <pc:docMk/>
              <pc:sldMasterMk cId="4077417812" sldId="2147483648"/>
              <pc:sldLayoutMk cId="886340466" sldId="2147483660"/>
              <ac:spMk id="4" creationId="{FA8E28D2-7EF5-4692-6EAF-A06717D18D40}"/>
            </ac:spMkLst>
          </pc:spChg>
          <pc:spChg chg="mod">
            <ac:chgData name="Marco Parenzan" userId="a83bbb23f3e251dc" providerId="LiveId" clId="{66402350-CCAD-4E50-B438-9849571A7D8A}" dt="2023-01-06T10:37:57.792" v="190" actId="12"/>
            <ac:spMkLst>
              <pc:docMk/>
              <pc:sldMasterMk cId="4077417812" sldId="2147483648"/>
              <pc:sldLayoutMk cId="886340466" sldId="2147483660"/>
              <ac:spMk id="12" creationId="{DA50CF4F-5907-6C39-762B-A14FB24FAC2E}"/>
            </ac:spMkLst>
          </pc:spChg>
          <pc:picChg chg="add mod ord">
            <ac:chgData name="Marco Parenzan" userId="a83bbb23f3e251dc" providerId="LiveId" clId="{66402350-CCAD-4E50-B438-9849571A7D8A}" dt="2023-01-06T10:36:31.608" v="176" actId="167"/>
            <ac:picMkLst>
              <pc:docMk/>
              <pc:sldMasterMk cId="4077417812" sldId="2147483648"/>
              <pc:sldLayoutMk cId="886340466" sldId="2147483660"/>
              <ac:picMk id="2" creationId="{3C728CE0-95ED-10D5-D531-FAD6439ECFDE}"/>
            </ac:picMkLst>
          </pc:picChg>
          <pc:picChg chg="add mod">
            <ac:chgData name="Marco Parenzan" userId="a83bbb23f3e251dc" providerId="LiveId" clId="{66402350-CCAD-4E50-B438-9849571A7D8A}" dt="2023-01-06T10:39:49.736" v="202" actId="1076"/>
            <ac:picMkLst>
              <pc:docMk/>
              <pc:sldMasterMk cId="4077417812" sldId="2147483648"/>
              <pc:sldLayoutMk cId="886340466" sldId="2147483660"/>
              <ac:picMk id="6" creationId="{E2662159-FA49-3195-13AD-C904557D4083}"/>
            </ac:picMkLst>
          </pc:picChg>
          <pc:picChg chg="del">
            <ac:chgData name="Marco Parenzan" userId="a83bbb23f3e251dc" providerId="LiveId" clId="{66402350-CCAD-4E50-B438-9849571A7D8A}" dt="2023-01-06T10:36:27.967" v="174" actId="478"/>
            <ac:picMkLst>
              <pc:docMk/>
              <pc:sldMasterMk cId="4077417812" sldId="2147483648"/>
              <pc:sldLayoutMk cId="886340466" sldId="2147483660"/>
              <ac:picMk id="10" creationId="{8665301B-3766-B1B1-1B25-A3882450ED61}"/>
            </ac:picMkLst>
          </pc:picChg>
        </pc:sldLayoutChg>
        <pc:sldLayoutChg chg="addSp delSp modSp add del mod modTransition">
          <pc:chgData name="Marco Parenzan" userId="a83bbb23f3e251dc" providerId="LiveId" clId="{66402350-CCAD-4E50-B438-9849571A7D8A}" dt="2023-01-06T10:36:03.523" v="168" actId="2696"/>
          <pc:sldLayoutMkLst>
            <pc:docMk/>
            <pc:sldMasterMk cId="4077417812" sldId="2147483648"/>
            <pc:sldLayoutMk cId="1746455614" sldId="2147483660"/>
          </pc:sldLayoutMkLst>
          <pc:spChg chg="add del">
            <ac:chgData name="Marco Parenzan" userId="a83bbb23f3e251dc" providerId="LiveId" clId="{66402350-CCAD-4E50-B438-9849571A7D8A}" dt="2023-01-06T10:26:20.598" v="73" actId="11529"/>
            <ac:spMkLst>
              <pc:docMk/>
              <pc:sldMasterMk cId="4077417812" sldId="2147483648"/>
              <pc:sldLayoutMk cId="1746455614" sldId="2147483660"/>
              <ac:spMk id="4" creationId="{136C1942-61E3-C147-DBAC-592FE88D276C}"/>
            </ac:spMkLst>
          </pc:spChg>
          <pc:spChg chg="add mod">
            <ac:chgData name="Marco Parenzan" userId="a83bbb23f3e251dc" providerId="LiveId" clId="{66402350-CCAD-4E50-B438-9849571A7D8A}" dt="2023-01-06T10:27:14.060" v="118" actId="962"/>
            <ac:spMkLst>
              <pc:docMk/>
              <pc:sldMasterMk cId="4077417812" sldId="2147483648"/>
              <pc:sldLayoutMk cId="1746455614" sldId="2147483660"/>
              <ac:spMk id="5" creationId="{A4DA4B39-AA0C-AF19-8A8B-19BA9E37BCDF}"/>
            </ac:spMkLst>
          </pc:spChg>
          <pc:spChg chg="add del">
            <ac:chgData name="Marco Parenzan" userId="a83bbb23f3e251dc" providerId="LiveId" clId="{66402350-CCAD-4E50-B438-9849571A7D8A}" dt="2023-01-06T10:26:50.023" v="79" actId="11529"/>
            <ac:spMkLst>
              <pc:docMk/>
              <pc:sldMasterMk cId="4077417812" sldId="2147483648"/>
              <pc:sldLayoutMk cId="1746455614" sldId="2147483660"/>
              <ac:spMk id="6" creationId="{EA72135A-CCC8-AFF2-48F2-7CEC2E5055D5}"/>
            </ac:spMkLst>
          </pc:spChg>
          <pc:spChg chg="add del mod">
            <ac:chgData name="Marco Parenzan" userId="a83bbb23f3e251dc" providerId="LiveId" clId="{66402350-CCAD-4E50-B438-9849571A7D8A}" dt="2023-01-06T10:26:56.159" v="80" actId="478"/>
            <ac:spMkLst>
              <pc:docMk/>
              <pc:sldMasterMk cId="4077417812" sldId="2147483648"/>
              <pc:sldLayoutMk cId="1746455614" sldId="2147483660"/>
              <ac:spMk id="7" creationId="{4D42791B-D04F-547A-049E-92FD82E34A13}"/>
            </ac:spMkLst>
          </pc:spChg>
          <pc:picChg chg="del">
            <ac:chgData name="Marco Parenzan" userId="a83bbb23f3e251dc" providerId="LiveId" clId="{66402350-CCAD-4E50-B438-9849571A7D8A}" dt="2023-01-06T10:26:03.775" v="70" actId="478"/>
            <ac:picMkLst>
              <pc:docMk/>
              <pc:sldMasterMk cId="4077417812" sldId="2147483648"/>
              <pc:sldLayoutMk cId="1746455614" sldId="2147483660"/>
              <ac:picMk id="8" creationId="{7DD73689-6DA0-963A-077D-1B589EF147F8}"/>
            </ac:picMkLst>
          </pc:picChg>
        </pc:sldLayoutChg>
        <pc:sldLayoutChg chg="new del mod">
          <pc:chgData name="Marco Parenzan" userId="a83bbb23f3e251dc" providerId="LiveId" clId="{66402350-CCAD-4E50-B438-9849571A7D8A}" dt="2023-01-06T10:26:34.529" v="76" actId="11236"/>
          <pc:sldLayoutMkLst>
            <pc:docMk/>
            <pc:sldMasterMk cId="4077417812" sldId="2147483648"/>
            <pc:sldLayoutMk cId="64195362" sldId="2147483661"/>
          </pc:sldLayoutMkLst>
        </pc:sldLayoutChg>
        <pc:sldLayoutChg chg="addSp delSp modSp add del mod modTransition">
          <pc:chgData name="Marco Parenzan" userId="a83bbb23f3e251dc" providerId="LiveId" clId="{66402350-CCAD-4E50-B438-9849571A7D8A}" dt="2023-01-06T10:38:15.642" v="197" actId="2696"/>
          <pc:sldLayoutMkLst>
            <pc:docMk/>
            <pc:sldMasterMk cId="4077417812" sldId="2147483648"/>
            <pc:sldLayoutMk cId="1563631650" sldId="2147483661"/>
          </pc:sldLayoutMkLst>
          <pc:picChg chg="del">
            <ac:chgData name="Marco Parenzan" userId="a83bbb23f3e251dc" providerId="LiveId" clId="{66402350-CCAD-4E50-B438-9849571A7D8A}" dt="2023-01-06T10:37:07.120" v="182" actId="478"/>
            <ac:picMkLst>
              <pc:docMk/>
              <pc:sldMasterMk cId="4077417812" sldId="2147483648"/>
              <pc:sldLayoutMk cId="1563631650" sldId="2147483661"/>
              <ac:picMk id="2" creationId="{3C728CE0-95ED-10D5-D531-FAD6439ECFDE}"/>
            </ac:picMkLst>
          </pc:picChg>
          <pc:picChg chg="add del mod ord">
            <ac:chgData name="Marco Parenzan" userId="a83bbb23f3e251dc" providerId="LiveId" clId="{66402350-CCAD-4E50-B438-9849571A7D8A}" dt="2023-01-06T10:38:09.759" v="193" actId="21"/>
            <ac:picMkLst>
              <pc:docMk/>
              <pc:sldMasterMk cId="4077417812" sldId="2147483648"/>
              <pc:sldLayoutMk cId="1563631650" sldId="2147483661"/>
              <ac:picMk id="3" creationId="{69D62307-02C2-9FDE-8161-A56E799EBE1E}"/>
            </ac:picMkLst>
          </pc:picChg>
        </pc:sldLayoutChg>
        <pc:sldLayoutChg chg="delSp add del mod modTransition">
          <pc:chgData name="Marco Parenzan" userId="a83bbb23f3e251dc" providerId="LiveId" clId="{66402350-CCAD-4E50-B438-9849571A7D8A}" dt="2023-01-06T10:19:00.776" v="22" actId="2696"/>
          <pc:sldLayoutMkLst>
            <pc:docMk/>
            <pc:sldMasterMk cId="4077417812" sldId="2147483648"/>
            <pc:sldLayoutMk cId="2006311761" sldId="2147483661"/>
          </pc:sldLayoutMkLst>
          <pc:spChg chg="del">
            <ac:chgData name="Marco Parenzan" userId="a83bbb23f3e251dc" providerId="LiveId" clId="{66402350-CCAD-4E50-B438-9849571A7D8A}" dt="2023-01-06T10:05:16.841" v="16" actId="478"/>
            <ac:spMkLst>
              <pc:docMk/>
              <pc:sldMasterMk cId="4077417812" sldId="2147483648"/>
              <pc:sldLayoutMk cId="2006311761" sldId="2147483661"/>
              <ac:spMk id="2" creationId="{5602A9AB-AE88-89CB-1B76-390A6977627A}"/>
            </ac:spMkLst>
          </pc:spChg>
        </pc:sldLayoutChg>
        <pc:sldLayoutChg chg="addSp delSp modSp add del mod modTransition">
          <pc:chgData name="Marco Parenzan" userId="a83bbb23f3e251dc" providerId="LiveId" clId="{66402350-CCAD-4E50-B438-9849571A7D8A}" dt="2023-01-06T10:50:07.487" v="323" actId="2696"/>
          <pc:sldLayoutMkLst>
            <pc:docMk/>
            <pc:sldMasterMk cId="4077417812" sldId="2147483648"/>
            <pc:sldLayoutMk cId="2487259156" sldId="2147483661"/>
          </pc:sldLayoutMkLst>
          <pc:picChg chg="del">
            <ac:chgData name="Marco Parenzan" userId="a83bbb23f3e251dc" providerId="LiveId" clId="{66402350-CCAD-4E50-B438-9849571A7D8A}" dt="2023-01-06T10:49:32.447" v="319" actId="478"/>
            <ac:picMkLst>
              <pc:docMk/>
              <pc:sldMasterMk cId="4077417812" sldId="2147483648"/>
              <pc:sldLayoutMk cId="2487259156" sldId="2147483661"/>
              <ac:picMk id="2" creationId="{3C728CE0-95ED-10D5-D531-FAD6439ECFDE}"/>
            </ac:picMkLst>
          </pc:picChg>
          <pc:picChg chg="add mod ord">
            <ac:chgData name="Marco Parenzan" userId="a83bbb23f3e251dc" providerId="LiveId" clId="{66402350-CCAD-4E50-B438-9849571A7D8A}" dt="2023-01-06T10:49:34.679" v="321" actId="167"/>
            <ac:picMkLst>
              <pc:docMk/>
              <pc:sldMasterMk cId="4077417812" sldId="2147483648"/>
              <pc:sldLayoutMk cId="2487259156" sldId="2147483661"/>
              <ac:picMk id="3" creationId="{00FC4682-A965-4F74-90BE-A3D700156843}"/>
            </ac:picMkLst>
          </pc:picChg>
        </pc:sldLayoutChg>
        <pc:sldLayoutChg chg="new del mod">
          <pc:chgData name="Marco Parenzan" userId="a83bbb23f3e251dc" providerId="LiveId" clId="{66402350-CCAD-4E50-B438-9849571A7D8A}" dt="2023-01-06T10:36:04.565" v="169" actId="2696"/>
          <pc:sldLayoutMkLst>
            <pc:docMk/>
            <pc:sldMasterMk cId="4077417812" sldId="2147483648"/>
            <pc:sldLayoutMk cId="4005357488" sldId="2147483661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0:39:51.536" v="203"/>
          <pc:sldLayoutMkLst>
            <pc:docMk/>
            <pc:sldMasterMk cId="588639137" sldId="2147483672"/>
            <pc:sldLayoutMk cId="1985560996" sldId="2147483671"/>
          </pc:sldLayoutMkLst>
          <pc:picChg chg="del">
            <ac:chgData name="Marco Parenzan" userId="a83bbb23f3e251dc" providerId="LiveId" clId="{66402350-CCAD-4E50-B438-9849571A7D8A}" dt="2023-01-06T10:38:11.616" v="194" actId="478"/>
            <ac:picMkLst>
              <pc:docMk/>
              <pc:sldMasterMk cId="588639137" sldId="2147483672"/>
              <pc:sldLayoutMk cId="1985560996" sldId="2147483671"/>
              <ac:picMk id="2" creationId="{3C728CE0-95ED-10D5-D531-FAD6439ECFDE}"/>
            </ac:picMkLst>
          </pc:picChg>
          <pc:picChg chg="add mod ord">
            <ac:chgData name="Marco Parenzan" userId="a83bbb23f3e251dc" providerId="LiveId" clId="{66402350-CCAD-4E50-B438-9849571A7D8A}" dt="2023-01-06T10:38:13.850" v="196" actId="167"/>
            <ac:picMkLst>
              <pc:docMk/>
              <pc:sldMasterMk cId="588639137" sldId="2147483672"/>
              <pc:sldLayoutMk cId="1985560996" sldId="2147483671"/>
              <ac:picMk id="3" creationId="{4BD506C5-DC20-0049-A2C2-C838EB0F267A}"/>
            </ac:picMkLst>
          </pc:picChg>
          <pc:picChg chg="add mod">
            <ac:chgData name="Marco Parenzan" userId="a83bbb23f3e251dc" providerId="LiveId" clId="{66402350-CCAD-4E50-B438-9849571A7D8A}" dt="2023-01-06T10:39:51.536" v="203"/>
            <ac:picMkLst>
              <pc:docMk/>
              <pc:sldMasterMk cId="588639137" sldId="2147483672"/>
              <pc:sldLayoutMk cId="1985560996" sldId="2147483671"/>
              <ac:picMk id="4" creationId="{9A66EF93-FE07-EADA-D276-7A7BE4D3775B}"/>
            </ac:picMkLst>
          </pc:picChg>
        </pc:sldLayoutChg>
      </pc:sldMasterChg>
      <pc:sldMasterChg chg="addSp delSp modSp add mod addSldLayout delSldLayout modSldLayout sldLayoutOrd">
        <pc:chgData name="Marco Parenzan" userId="a83bbb23f3e251dc" providerId="LiveId" clId="{66402350-CCAD-4E50-B438-9849571A7D8A}" dt="2023-01-06T11:29:47.508" v="666" actId="1076"/>
        <pc:sldMasterMkLst>
          <pc:docMk/>
          <pc:sldMasterMk cId="3048249942" sldId="2147483662"/>
        </pc:sldMasterMkLst>
        <pc:picChg chg="add del mod">
          <ac:chgData name="Marco Parenzan" userId="a83bbb23f3e251dc" providerId="LiveId" clId="{66402350-CCAD-4E50-B438-9849571A7D8A}" dt="2023-01-06T11:26:56.862" v="575" actId="21"/>
          <ac:picMkLst>
            <pc:docMk/>
            <pc:sldMasterMk cId="3048249942" sldId="2147483662"/>
            <ac:picMk id="4" creationId="{69A218FF-AAAF-97C0-B53D-FC55A6ED71A0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5" creationId="{2AD01DB0-49A5-711B-6437-E6BC9E48E5FE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6" creationId="{992B90BD-ACA8-D295-A203-A17A4862F534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7" creationId="{61E960A8-64A6-B8F2-EB4C-35B7B8DDECEB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8" creationId="{B6C700A1-5D5B-0878-00DE-3804DCD46C55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9" creationId="{A7A93378-50A6-D864-08EB-13E4732474B1}"/>
          </ac:picMkLst>
        </pc:picChg>
        <pc:picChg chg="del">
          <ac:chgData name="Marco Parenzan" userId="a83bbb23f3e251dc" providerId="LiveId" clId="{66402350-CCAD-4E50-B438-9849571A7D8A}" dt="2023-01-06T10:29:41.016" v="129" actId="478"/>
          <ac:picMkLst>
            <pc:docMk/>
            <pc:sldMasterMk cId="3048249942" sldId="2147483662"/>
            <ac:picMk id="10" creationId="{16B77DA5-824E-FBA0-B882-81A183CEDA43}"/>
          </ac:picMkLst>
        </pc:picChg>
        <pc:picChg chg="mod">
          <ac:chgData name="Marco Parenzan" userId="a83bbb23f3e251dc" providerId="LiveId" clId="{66402350-CCAD-4E50-B438-9849571A7D8A}" dt="2023-01-06T11:28:03.395" v="626" actId="1036"/>
          <ac:picMkLst>
            <pc:docMk/>
            <pc:sldMasterMk cId="3048249942" sldId="2147483662"/>
            <ac:picMk id="11" creationId="{890A6E38-821E-3B3B-D008-13ECE0BA0503}"/>
          </ac:picMkLst>
        </pc:picChg>
        <pc:sldLayoutChg chg="add del mod replId">
          <pc:chgData name="Marco Parenzan" userId="a83bbb23f3e251dc" providerId="LiveId" clId="{66402350-CCAD-4E50-B438-9849571A7D8A}" dt="2023-01-06T10:19:03.175" v="25" actId="2696"/>
          <pc:sldLayoutMkLst>
            <pc:docMk/>
            <pc:sldMasterMk cId="3048249942" sldId="2147483662"/>
            <pc:sldLayoutMk cId="227834296" sldId="2147483663"/>
          </pc:sldLayoutMkLst>
        </pc:sldLayoutChg>
        <pc:sldLayoutChg chg="add mod replId">
          <pc:chgData name="Marco Parenzan" userId="a83bbb23f3e251dc" providerId="LiveId" clId="{66402350-CCAD-4E50-B438-9849571A7D8A}" dt="2023-01-06T10:18:27.169" v="18" actId="2890"/>
          <pc:sldLayoutMkLst>
            <pc:docMk/>
            <pc:sldMasterMk cId="2909993051" sldId="2147483670"/>
            <pc:sldLayoutMk cId="3392454998" sldId="2147483664"/>
          </pc:sldLayoutMkLst>
        </pc:sldLayoutChg>
        <pc:sldLayoutChg chg="delSp add mod replId">
          <pc:chgData name="Marco Parenzan" userId="a83bbb23f3e251dc" providerId="LiveId" clId="{66402350-CCAD-4E50-B438-9849571A7D8A}" dt="2023-01-06T10:29:44.776" v="130" actId="478"/>
          <pc:sldLayoutMkLst>
            <pc:docMk/>
            <pc:sldMasterMk cId="3048249942" sldId="2147483662"/>
            <pc:sldLayoutMk cId="2977661845" sldId="2147483665"/>
          </pc:sldLayoutMkLst>
          <pc:picChg chg="del">
            <ac:chgData name="Marco Parenzan" userId="a83bbb23f3e251dc" providerId="LiveId" clId="{66402350-CCAD-4E50-B438-9849571A7D8A}" dt="2023-01-06T10:29:44.776" v="130" actId="478"/>
            <ac:picMkLst>
              <pc:docMk/>
              <pc:sldMasterMk cId="3048249942" sldId="2147483662"/>
              <pc:sldLayoutMk cId="2977661845" sldId="2147483665"/>
              <ac:picMk id="9" creationId="{B525383B-3BB2-5B6A-5EFE-8EB8D73F9E8D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46.912" v="131" actId="478"/>
          <pc:sldLayoutMkLst>
            <pc:docMk/>
            <pc:sldMasterMk cId="3048249942" sldId="2147483662"/>
            <pc:sldLayoutMk cId="2327332121" sldId="2147483666"/>
          </pc:sldLayoutMkLst>
          <pc:picChg chg="del">
            <ac:chgData name="Marco Parenzan" userId="a83bbb23f3e251dc" providerId="LiveId" clId="{66402350-CCAD-4E50-B438-9849571A7D8A}" dt="2023-01-06T10:29:46.912" v="131" actId="478"/>
            <ac:picMkLst>
              <pc:docMk/>
              <pc:sldMasterMk cId="3048249942" sldId="2147483662"/>
              <pc:sldLayoutMk cId="2327332121" sldId="2147483666"/>
              <ac:picMk id="9" creationId="{B525383B-3BB2-5B6A-5EFE-8EB8D73F9E8D}"/>
            </ac:picMkLst>
          </pc:picChg>
        </pc:sldLayoutChg>
        <pc:sldLayoutChg chg="delSp add mod ord replId">
          <pc:chgData name="Marco Parenzan" userId="a83bbb23f3e251dc" providerId="LiveId" clId="{66402350-CCAD-4E50-B438-9849571A7D8A}" dt="2023-01-06T10:29:50.378" v="132" actId="478"/>
          <pc:sldLayoutMkLst>
            <pc:docMk/>
            <pc:sldMasterMk cId="3048249942" sldId="2147483662"/>
            <pc:sldLayoutMk cId="1451037226" sldId="2147483667"/>
          </pc:sldLayoutMkLst>
          <pc:picChg chg="del">
            <ac:chgData name="Marco Parenzan" userId="a83bbb23f3e251dc" providerId="LiveId" clId="{66402350-CCAD-4E50-B438-9849571A7D8A}" dt="2023-01-06T10:29:50.378" v="132" actId="478"/>
            <ac:picMkLst>
              <pc:docMk/>
              <pc:sldMasterMk cId="3048249942" sldId="2147483662"/>
              <pc:sldLayoutMk cId="1451037226" sldId="2147483667"/>
              <ac:picMk id="9" creationId="{B525383B-3BB2-5B6A-5EFE-8EB8D73F9E8D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52.392" v="133" actId="478"/>
          <pc:sldLayoutMkLst>
            <pc:docMk/>
            <pc:sldMasterMk cId="3048249942" sldId="2147483662"/>
            <pc:sldLayoutMk cId="1348456344" sldId="2147483668"/>
          </pc:sldLayoutMkLst>
          <pc:picChg chg="del">
            <ac:chgData name="Marco Parenzan" userId="a83bbb23f3e251dc" providerId="LiveId" clId="{66402350-CCAD-4E50-B438-9849571A7D8A}" dt="2023-01-06T10:29:52.392" v="133" actId="478"/>
            <ac:picMkLst>
              <pc:docMk/>
              <pc:sldMasterMk cId="3048249942" sldId="2147483662"/>
              <pc:sldLayoutMk cId="1348456344" sldId="2147483668"/>
              <ac:picMk id="8" creationId="{5FF66F68-C8E3-49DD-CD58-1CDF06036E32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53.910" v="134" actId="478"/>
          <pc:sldLayoutMkLst>
            <pc:docMk/>
            <pc:sldMasterMk cId="3048249942" sldId="2147483662"/>
            <pc:sldLayoutMk cId="3085813651" sldId="2147483669"/>
          </pc:sldLayoutMkLst>
          <pc:picChg chg="del">
            <ac:chgData name="Marco Parenzan" userId="a83bbb23f3e251dc" providerId="LiveId" clId="{66402350-CCAD-4E50-B438-9849571A7D8A}" dt="2023-01-06T10:29:53.910" v="134" actId="478"/>
            <ac:picMkLst>
              <pc:docMk/>
              <pc:sldMasterMk cId="3048249942" sldId="2147483662"/>
              <pc:sldLayoutMk cId="3085813651" sldId="2147483669"/>
              <ac:picMk id="6" creationId="{9D807C16-CC92-2151-D639-06C0FE42325A}"/>
            </ac:picMkLst>
          </pc:picChg>
        </pc:sldLayoutChg>
        <pc:sldLayoutChg chg="addSp delSp modSp add mod modTransition">
          <pc:chgData name="Marco Parenzan" userId="a83bbb23f3e251dc" providerId="LiveId" clId="{66402350-CCAD-4E50-B438-9849571A7D8A}" dt="2023-01-06T10:44:01.382" v="227" actId="478"/>
          <pc:sldLayoutMkLst>
            <pc:docMk/>
            <pc:sldMasterMk cId="588639137" sldId="2147483672"/>
            <pc:sldLayoutMk cId="1650863424" sldId="2147483670"/>
          </pc:sldLayoutMkLst>
          <pc:spChg chg="mod">
            <ac:chgData name="Marco Parenzan" userId="a83bbb23f3e251dc" providerId="LiveId" clId="{66402350-CCAD-4E50-B438-9849571A7D8A}" dt="2023-01-06T10:41:52.952" v="217" actId="20577"/>
            <ac:spMkLst>
              <pc:docMk/>
              <pc:sldMasterMk cId="588639137" sldId="2147483672"/>
              <pc:sldLayoutMk cId="1650863424" sldId="2147483670"/>
              <ac:spMk id="2" creationId="{5602A9AB-AE88-89CB-1B76-390A6977627A}"/>
            </ac:spMkLst>
          </pc:spChg>
          <pc:picChg chg="add del mod">
            <ac:chgData name="Marco Parenzan" userId="a83bbb23f3e251dc" providerId="LiveId" clId="{66402350-CCAD-4E50-B438-9849571A7D8A}" dt="2023-01-06T10:44:01.382" v="227" actId="478"/>
            <ac:picMkLst>
              <pc:docMk/>
              <pc:sldMasterMk cId="588639137" sldId="2147483672"/>
              <pc:sldLayoutMk cId="1650863424" sldId="2147483670"/>
              <ac:picMk id="4" creationId="{04A261CA-1A8F-8D3C-9A4C-B3CA2DD8F7DC}"/>
            </ac:picMkLst>
          </pc:picChg>
          <pc:picChg chg="add mod">
            <ac:chgData name="Marco Parenzan" userId="a83bbb23f3e251dc" providerId="LiveId" clId="{66402350-CCAD-4E50-B438-9849571A7D8A}" dt="2023-01-06T10:43:31.287" v="225" actId="1076"/>
            <ac:picMkLst>
              <pc:docMk/>
              <pc:sldMasterMk cId="588639137" sldId="2147483672"/>
              <pc:sldLayoutMk cId="1650863424" sldId="2147483670"/>
              <ac:picMk id="6" creationId="{934DCD6D-3FEB-3FA4-B528-3D2D37FBA7C2}"/>
            </ac:picMkLst>
          </pc:picChg>
          <pc:picChg chg="add mod">
            <ac:chgData name="Marco Parenzan" userId="a83bbb23f3e251dc" providerId="LiveId" clId="{66402350-CCAD-4E50-B438-9849571A7D8A}" dt="2023-01-06T10:43:29.761" v="224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</pc:sldLayoutChg>
        <pc:sldLayoutChg chg="addSp delSp modSp mod">
          <pc:chgData name="Marco Parenzan" userId="a83bbb23f3e251dc" providerId="LiveId" clId="{66402350-CCAD-4E50-B438-9849571A7D8A}" dt="2023-01-06T11:28:55.383" v="665" actId="732"/>
          <pc:sldLayoutMkLst>
            <pc:docMk/>
            <pc:sldMasterMk cId="3048249942" sldId="2147483662"/>
            <pc:sldLayoutMk cId="3537068099" sldId="2147483676"/>
          </pc:sldLayoutMkLst>
          <pc:spChg chg="mod">
            <ac:chgData name="Marco Parenzan" userId="a83bbb23f3e251dc" providerId="LiveId" clId="{66402350-CCAD-4E50-B438-9849571A7D8A}" dt="2023-01-06T11:15:49.523" v="457" actId="14100"/>
            <ac:spMkLst>
              <pc:docMk/>
              <pc:sldMasterMk cId="3048249942" sldId="2147483662"/>
              <pc:sldLayoutMk cId="3537068099" sldId="2147483676"/>
              <ac:spMk id="2" creationId="{5602A9AB-AE88-89CB-1B76-390A6977627A}"/>
            </ac:spMkLst>
          </pc:spChg>
          <pc:spChg chg="add mod">
            <ac:chgData name="Marco Parenzan" userId="a83bbb23f3e251dc" providerId="LiveId" clId="{66402350-CCAD-4E50-B438-9849571A7D8A}" dt="2023-01-06T11:15:45.715" v="456" actId="113"/>
            <ac:spMkLst>
              <pc:docMk/>
              <pc:sldMasterMk cId="3048249942" sldId="2147483662"/>
              <pc:sldLayoutMk cId="3537068099" sldId="2147483676"/>
              <ac:spMk id="3" creationId="{F838814C-AFC5-7090-7725-992B3C66177E}"/>
            </ac:spMkLst>
          </pc:spChg>
          <pc:spChg chg="add mod">
            <ac:chgData name="Marco Parenzan" userId="a83bbb23f3e251dc" providerId="LiveId" clId="{66402350-CCAD-4E50-B438-9849571A7D8A}" dt="2023-01-06T11:20:37.631" v="512"/>
            <ac:spMkLst>
              <pc:docMk/>
              <pc:sldMasterMk cId="3048249942" sldId="2147483662"/>
              <pc:sldLayoutMk cId="3537068099" sldId="2147483676"/>
              <ac:spMk id="5" creationId="{48346F48-04C9-D7AB-5D6F-36054BA3343F}"/>
            </ac:spMkLst>
          </pc:spChg>
          <pc:spChg chg="del">
            <ac:chgData name="Marco Parenzan" userId="a83bbb23f3e251dc" providerId="LiveId" clId="{66402350-CCAD-4E50-B438-9849571A7D8A}" dt="2023-01-06T11:20:37.506" v="511" actId="478"/>
            <ac:spMkLst>
              <pc:docMk/>
              <pc:sldMasterMk cId="3048249942" sldId="2147483662"/>
              <pc:sldLayoutMk cId="3537068099" sldId="2147483676"/>
              <ac:spMk id="17" creationId="{DF0AA165-FA6E-90B8-08CB-207552BEAA40}"/>
            </ac:spMkLst>
          </pc:spChg>
          <pc:picChg chg="add mod">
            <ac:chgData name="Marco Parenzan" userId="a83bbb23f3e251dc" providerId="LiveId" clId="{66402350-CCAD-4E50-B438-9849571A7D8A}" dt="2023-01-06T11:20:37.631" v="512"/>
            <ac:picMkLst>
              <pc:docMk/>
              <pc:sldMasterMk cId="3048249942" sldId="2147483662"/>
              <pc:sldLayoutMk cId="3537068099" sldId="2147483676"/>
              <ac:picMk id="4" creationId="{993619CA-DC9E-0BFC-1729-65D8098BDBA3}"/>
            </ac:picMkLst>
          </pc:picChg>
          <pc:picChg chg="add mod modCrop">
            <ac:chgData name="Marco Parenzan" userId="a83bbb23f3e251dc" providerId="LiveId" clId="{66402350-CCAD-4E50-B438-9849571A7D8A}" dt="2023-01-06T11:28:55.383" v="665" actId="732"/>
            <ac:picMkLst>
              <pc:docMk/>
              <pc:sldMasterMk cId="3048249942" sldId="2147483662"/>
              <pc:sldLayoutMk cId="3537068099" sldId="2147483676"/>
              <ac:picMk id="6" creationId="{786474AB-A117-A5F1-5439-2BC5250C69F4}"/>
            </ac:picMkLst>
          </pc:picChg>
          <pc:picChg chg="del">
            <ac:chgData name="Marco Parenzan" userId="a83bbb23f3e251dc" providerId="LiveId" clId="{66402350-CCAD-4E50-B438-9849571A7D8A}" dt="2023-01-06T11:20:37.506" v="511" actId="478"/>
            <ac:picMkLst>
              <pc:docMk/>
              <pc:sldMasterMk cId="3048249942" sldId="2147483662"/>
              <pc:sldLayoutMk cId="3537068099" sldId="2147483676"/>
              <ac:picMk id="16" creationId="{CF63D016-4C9E-DB02-5EAD-CE4E16714D57}"/>
            </ac:picMkLst>
          </pc:picChg>
        </pc:sldLayoutChg>
        <pc:sldLayoutChg chg="modSp del mod ord">
          <pc:chgData name="Marco Parenzan" userId="a83bbb23f3e251dc" providerId="LiveId" clId="{66402350-CCAD-4E50-B438-9849571A7D8A}" dt="2023-01-06T10:54:55.074" v="356" actId="2696"/>
          <pc:sldLayoutMkLst>
            <pc:docMk/>
            <pc:sldMasterMk cId="3048249942" sldId="2147483662"/>
            <pc:sldLayoutMk cId="666959592" sldId="2147483680"/>
          </pc:sldLayoutMkLst>
          <pc:spChg chg="mod">
            <ac:chgData name="Marco Parenzan" userId="a83bbb23f3e251dc" providerId="LiveId" clId="{66402350-CCAD-4E50-B438-9849571A7D8A}" dt="2023-01-06T10:54:30.241" v="352" actId="255"/>
            <ac:spMkLst>
              <pc:docMk/>
              <pc:sldMasterMk cId="3048249942" sldId="2147483662"/>
              <pc:sldLayoutMk cId="666959592" sldId="2147483680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3" creationId="{1D63C144-751C-15F5-7CE2-1A097C00C581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4" creationId="{14B25C0B-9018-A960-419F-029D3E4391DD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5" creationId="{FD7063C8-55F3-0B0F-06E0-CEAA3D7C2912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6" creationId="{FF8F8039-ACCB-B5E3-BA0F-AF67CA9AF296}"/>
            </ac:spMkLst>
          </pc:spChg>
        </pc:sldLayoutChg>
        <pc:sldLayoutChg chg="modSp mod">
          <pc:chgData name="Marco Parenzan" userId="a83bbb23f3e251dc" providerId="LiveId" clId="{66402350-CCAD-4E50-B438-9849571A7D8A}" dt="2023-01-06T11:29:47.508" v="666" actId="1076"/>
          <pc:sldLayoutMkLst>
            <pc:docMk/>
            <pc:sldMasterMk cId="3048249942" sldId="2147483662"/>
            <pc:sldLayoutMk cId="3146291815" sldId="2147483682"/>
          </pc:sldLayoutMkLst>
          <pc:spChg chg="mod">
            <ac:chgData name="Marco Parenzan" userId="a83bbb23f3e251dc" providerId="LiveId" clId="{66402350-CCAD-4E50-B438-9849571A7D8A}" dt="2023-01-06T10:57:06.881" v="370" actId="207"/>
            <ac:spMkLst>
              <pc:docMk/>
              <pc:sldMasterMk cId="3048249942" sldId="2147483662"/>
              <pc:sldLayoutMk cId="3146291815" sldId="2147483682"/>
              <ac:spMk id="3" creationId="{1D63C144-751C-15F5-7CE2-1A097C00C581}"/>
            </ac:spMkLst>
          </pc:spChg>
          <pc:picChg chg="mod">
            <ac:chgData name="Marco Parenzan" userId="a83bbb23f3e251dc" providerId="LiveId" clId="{66402350-CCAD-4E50-B438-9849571A7D8A}" dt="2023-01-06T11:29:47.508" v="666" actId="1076"/>
            <ac:picMkLst>
              <pc:docMk/>
              <pc:sldMasterMk cId="3048249942" sldId="2147483662"/>
              <pc:sldLayoutMk cId="3146291815" sldId="2147483682"/>
              <ac:picMk id="4" creationId="{04551755-40A2-2C77-FC89-FDD8273B9487}"/>
            </ac:picMkLst>
          </pc:picChg>
        </pc:sldLayoutChg>
        <pc:sldLayoutChg chg="addSp modSp mod">
          <pc:chgData name="Marco Parenzan" userId="a83bbb23f3e251dc" providerId="LiveId" clId="{66402350-CCAD-4E50-B438-9849571A7D8A}" dt="2023-01-06T11:18:35.269" v="494" actId="1076"/>
          <pc:sldLayoutMkLst>
            <pc:docMk/>
            <pc:sldMasterMk cId="3048249942" sldId="2147483662"/>
            <pc:sldLayoutMk cId="2892653985" sldId="2147483686"/>
          </pc:sldLayoutMkLst>
          <pc:spChg chg="add mod">
            <ac:chgData name="Marco Parenzan" userId="a83bbb23f3e251dc" providerId="LiveId" clId="{66402350-CCAD-4E50-B438-9849571A7D8A}" dt="2023-01-06T11:18:35.269" v="494" actId="1076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  <pc:spChg chg="mod ord">
            <ac:chgData name="Marco Parenzan" userId="a83bbb23f3e251dc" providerId="LiveId" clId="{66402350-CCAD-4E50-B438-9849571A7D8A}" dt="2023-01-06T11:18:29.883" v="493" actId="20577"/>
            <ac:spMkLst>
              <pc:docMk/>
              <pc:sldMasterMk cId="3048249942" sldId="2147483662"/>
              <pc:sldLayoutMk cId="2892653985" sldId="2147483686"/>
              <ac:spMk id="9" creationId="{47896805-5E99-8767-16A9-13F7E7D6CD73}"/>
            </ac:spMkLst>
          </pc:spChg>
        </pc:sldLayoutChg>
      </pc:sldMasterChg>
      <pc:sldMasterChg chg="addSp delSp modSp new del mod addSldLayout delSldLayout modSldLayout sldLayoutOrd">
        <pc:chgData name="Marco Parenzan" userId="a83bbb23f3e251dc" providerId="LiveId" clId="{66402350-CCAD-4E50-B438-9849571A7D8A}" dt="2023-01-06T10:40:00.620" v="205" actId="2696"/>
        <pc:sldMasterMkLst>
          <pc:docMk/>
          <pc:sldMasterMk cId="2909993051" sldId="2147483670"/>
        </pc:sldMasterMkLst>
        <pc:spChg chg="del">
          <ac:chgData name="Marco Parenzan" userId="a83bbb23f3e251dc" providerId="LiveId" clId="{66402350-CCAD-4E50-B438-9849571A7D8A}" dt="2023-01-06T10:25:34.312" v="64" actId="478"/>
          <ac:spMkLst>
            <pc:docMk/>
            <pc:sldMasterMk cId="2909993051" sldId="2147483670"/>
            <ac:spMk id="2" creationId="{546EE528-AFA7-03F7-F787-9A30054E5471}"/>
          </ac:spMkLst>
        </pc:spChg>
        <pc:spChg chg="del">
          <ac:chgData name="Marco Parenzan" userId="a83bbb23f3e251dc" providerId="LiveId" clId="{66402350-CCAD-4E50-B438-9849571A7D8A}" dt="2023-01-06T10:25:35.232" v="65" actId="478"/>
          <ac:spMkLst>
            <pc:docMk/>
            <pc:sldMasterMk cId="2909993051" sldId="2147483670"/>
            <ac:spMk id="3" creationId="{713D5348-467D-0EBA-5F3B-635670C3F498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4" creationId="{8A76C681-1EA6-1C94-DA8C-0BA7AE197301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5" creationId="{76EA99C5-80CC-D451-CEFC-72FCF2FD5424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6" creationId="{97F961D2-5AFF-7546-ED60-D92E2405D03E}"/>
          </ac:spMkLst>
        </pc:spChg>
        <pc:picChg chg="add del mod">
          <ac:chgData name="Marco Parenzan" userId="a83bbb23f3e251dc" providerId="LiveId" clId="{66402350-CCAD-4E50-B438-9849571A7D8A}" dt="2023-01-06T10:29:14.831" v="126" actId="478"/>
          <ac:picMkLst>
            <pc:docMk/>
            <pc:sldMasterMk cId="2909993051" sldId="2147483670"/>
            <ac:picMk id="8" creationId="{99D0616E-3D68-219C-D88E-9E201A96C544}"/>
          </ac:picMkLst>
        </pc:picChg>
        <pc:picChg chg="add del">
          <ac:chgData name="Marco Parenzan" userId="a83bbb23f3e251dc" providerId="LiveId" clId="{66402350-CCAD-4E50-B438-9849571A7D8A}" dt="2023-01-06T10:37:04.778" v="181" actId="21"/>
          <ac:picMkLst>
            <pc:docMk/>
            <pc:sldMasterMk cId="2909993051" sldId="2147483670"/>
            <ac:picMk id="10" creationId="{24708625-1AFA-4855-9A6D-79D9C8BD6AA2}"/>
          </ac:picMkLst>
        </pc:picChg>
        <pc:sldLayoutChg chg="delSp modSp del mod ord">
          <pc:chgData name="Marco Parenzan" userId="a83bbb23f3e251dc" providerId="LiveId" clId="{66402350-CCAD-4E50-B438-9849571A7D8A}" dt="2023-01-06T10:40:00.616" v="204" actId="2696"/>
          <pc:sldLayoutMkLst>
            <pc:docMk/>
            <pc:sldMasterMk cId="2909993051" sldId="2147483670"/>
            <pc:sldLayoutMk cId="3392454998" sldId="2147483664"/>
          </pc:sldLayoutMkLst>
          <pc:spChg chg="mod">
            <ac:chgData name="Marco Parenzan" userId="a83bbb23f3e251dc" providerId="LiveId" clId="{66402350-CCAD-4E50-B438-9849571A7D8A}" dt="2023-01-06T10:25:23.130" v="62" actId="20578"/>
            <ac:spMkLst>
              <pc:docMk/>
              <pc:sldMasterMk cId="2909993051" sldId="2147483670"/>
              <pc:sldLayoutMk cId="3392454998" sldId="2147483664"/>
              <ac:spMk id="2" creationId="{3483A32E-F292-BB75-B917-167F08F854CB}"/>
            </ac:spMkLst>
          </pc:spChg>
          <pc:spChg chg="mod">
            <ac:chgData name="Marco Parenzan" userId="a83bbb23f3e251dc" providerId="LiveId" clId="{66402350-CCAD-4E50-B438-9849571A7D8A}" dt="2023-01-06T10:25:23.130" v="62" actId="20578"/>
            <ac:spMkLst>
              <pc:docMk/>
              <pc:sldMasterMk cId="2909993051" sldId="2147483670"/>
              <pc:sldLayoutMk cId="3392454998" sldId="2147483664"/>
              <ac:spMk id="3" creationId="{6CB67962-7DAD-27C7-AE18-58D126B021BE}"/>
            </ac:spMkLst>
          </pc:spChg>
          <pc:picChg chg="del">
            <ac:chgData name="Marco Parenzan" userId="a83bbb23f3e251dc" providerId="LiveId" clId="{66402350-CCAD-4E50-B438-9849571A7D8A}" dt="2023-01-06T10:28:05.610" v="124" actId="478"/>
            <ac:picMkLst>
              <pc:docMk/>
              <pc:sldMasterMk cId="2909993051" sldId="2147483670"/>
              <pc:sldLayoutMk cId="3392454998" sldId="2147483664"/>
              <ac:picMk id="13" creationId="{F24ACC4D-6C22-786F-EE96-E12EA0B91599}"/>
            </ac:picMkLst>
          </pc:picChg>
        </pc:sldLayoutChg>
        <pc:sldLayoutChg chg="mod ord">
          <pc:chgData name="Marco Parenzan" userId="a83bbb23f3e251dc" providerId="LiveId" clId="{66402350-CCAD-4E50-B438-9849571A7D8A}" dt="2023-01-06T10:25:25.807" v="63" actId="20578"/>
          <pc:sldLayoutMkLst>
            <pc:docMk/>
            <pc:sldMasterMk cId="3048249942" sldId="2147483662"/>
            <pc:sldLayoutMk cId="1451037226" sldId="2147483667"/>
          </pc:sldLayoutMkLst>
        </pc:sldLayoutChg>
        <pc:sldLayoutChg chg="new del replId">
          <pc:chgData name="Marco Parenzan" userId="a83bbb23f3e251dc" providerId="LiveId" clId="{66402350-CCAD-4E50-B438-9849571A7D8A}" dt="2023-01-06T10:25:18.689" v="51" actId="2696"/>
          <pc:sldLayoutMkLst>
            <pc:docMk/>
            <pc:sldMasterMk cId="2909993051" sldId="2147483670"/>
            <pc:sldLayoutMk cId="3441539080" sldId="2147483671"/>
          </pc:sldLayoutMkLst>
        </pc:sldLayoutChg>
        <pc:sldLayoutChg chg="new del replId">
          <pc:chgData name="Marco Parenzan" userId="a83bbb23f3e251dc" providerId="LiveId" clId="{66402350-CCAD-4E50-B438-9849571A7D8A}" dt="2023-01-06T10:25:18.701" v="52" actId="2696"/>
          <pc:sldLayoutMkLst>
            <pc:docMk/>
            <pc:sldMasterMk cId="2909993051" sldId="2147483670"/>
            <pc:sldLayoutMk cId="206478757" sldId="2147483672"/>
          </pc:sldLayoutMkLst>
        </pc:sldLayoutChg>
        <pc:sldLayoutChg chg="new del replId">
          <pc:chgData name="Marco Parenzan" userId="a83bbb23f3e251dc" providerId="LiveId" clId="{66402350-CCAD-4E50-B438-9849571A7D8A}" dt="2023-01-06T10:25:18.711" v="53" actId="2696"/>
          <pc:sldLayoutMkLst>
            <pc:docMk/>
            <pc:sldMasterMk cId="2909993051" sldId="2147483670"/>
            <pc:sldLayoutMk cId="55633240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25:18.727" v="54" actId="2696"/>
          <pc:sldLayoutMkLst>
            <pc:docMk/>
            <pc:sldMasterMk cId="2909993051" sldId="2147483670"/>
            <pc:sldLayoutMk cId="450247207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25:18.742" v="55" actId="2696"/>
          <pc:sldLayoutMkLst>
            <pc:docMk/>
            <pc:sldMasterMk cId="2909993051" sldId="2147483670"/>
            <pc:sldLayoutMk cId="1613828071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25:18.752" v="56" actId="2696"/>
          <pc:sldLayoutMkLst>
            <pc:docMk/>
            <pc:sldMasterMk cId="2909993051" sldId="2147483670"/>
            <pc:sldLayoutMk cId="475299139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25:18.760" v="57" actId="2696"/>
          <pc:sldLayoutMkLst>
            <pc:docMk/>
            <pc:sldMasterMk cId="2909993051" sldId="2147483670"/>
            <pc:sldLayoutMk cId="2574530244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25:18.773" v="58" actId="2696"/>
          <pc:sldLayoutMkLst>
            <pc:docMk/>
            <pc:sldMasterMk cId="2909993051" sldId="2147483670"/>
            <pc:sldLayoutMk cId="279877742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25:18.783" v="59" actId="2696"/>
          <pc:sldLayoutMkLst>
            <pc:docMk/>
            <pc:sldMasterMk cId="2909993051" sldId="2147483670"/>
            <pc:sldLayoutMk cId="151719818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25:18.794" v="60" actId="2696"/>
          <pc:sldLayoutMkLst>
            <pc:docMk/>
            <pc:sldMasterMk cId="2909993051" sldId="2147483670"/>
            <pc:sldLayoutMk cId="580569045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25:18.805" v="61" actId="2696"/>
          <pc:sldLayoutMkLst>
            <pc:docMk/>
            <pc:sldMasterMk cId="2909993051" sldId="2147483670"/>
            <pc:sldLayoutMk cId="1083157441" sldId="2147483681"/>
          </pc:sldLayoutMkLst>
        </pc:sldLayoutChg>
      </pc:sldMasterChg>
      <pc:sldMasterChg chg="addSp delSp modSp new mod addSldLayout delSldLayout modSldLayout sldLayoutOrd">
        <pc:chgData name="Marco Parenzan" userId="a83bbb23f3e251dc" providerId="LiveId" clId="{66402350-CCAD-4E50-B438-9849571A7D8A}" dt="2023-01-06T11:30:07.160" v="669" actId="478"/>
        <pc:sldMasterMkLst>
          <pc:docMk/>
          <pc:sldMasterMk cId="588639137" sldId="2147483672"/>
        </pc:sldMasterMkLst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2" creationId="{90EB23AA-DABE-E2B9-4C04-1EA4B1882A54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3" creationId="{33ED57D5-CEFF-6AB1-B8AE-638DE0E77EF0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4" creationId="{1DD0AEBE-DE33-B4B9-D8D1-A1AA7BFBDD5D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5" creationId="{19E36829-5CE2-954B-2EA1-D25A9B77C658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6" creationId="{45D950C6-70F4-EBB6-C006-1F76E1450470}"/>
          </ac:spMkLst>
        </pc:spChg>
        <pc:picChg chg="add del mod">
          <ac:chgData name="Marco Parenzan" userId="a83bbb23f3e251dc" providerId="LiveId" clId="{66402350-CCAD-4E50-B438-9849571A7D8A}" dt="2023-01-06T10:51:51.072" v="330" actId="478"/>
          <ac:picMkLst>
            <pc:docMk/>
            <pc:sldMasterMk cId="588639137" sldId="2147483672"/>
            <ac:picMk id="7" creationId="{8422A227-925A-3B4F-8BD4-313BD1419CB5}"/>
          </ac:picMkLst>
        </pc:picChg>
        <pc:picChg chg="add mod ord">
          <ac:chgData name="Marco Parenzan" userId="a83bbb23f3e251dc" providerId="LiveId" clId="{66402350-CCAD-4E50-B438-9849571A7D8A}" dt="2023-01-06T10:51:54.143" v="332" actId="167"/>
          <ac:picMkLst>
            <pc:docMk/>
            <pc:sldMasterMk cId="588639137" sldId="2147483672"/>
            <ac:picMk id="8" creationId="{C8E1FC8A-2260-0672-D22D-7792D4A487F9}"/>
          </ac:picMkLst>
        </pc:picChg>
        <pc:picChg chg="add mod">
          <ac:chgData name="Marco Parenzan" userId="a83bbb23f3e251dc" providerId="LiveId" clId="{66402350-CCAD-4E50-B438-9849571A7D8A}" dt="2023-01-06T11:26:05.155" v="561" actId="1076"/>
          <ac:picMkLst>
            <pc:docMk/>
            <pc:sldMasterMk cId="588639137" sldId="2147483672"/>
            <ac:picMk id="9" creationId="{D0217D4C-FB8E-F44C-40C3-AD4793403BF6}"/>
          </ac:picMkLst>
        </pc:picChg>
        <pc:sldLayoutChg chg="addSp delSp modSp mod ord">
          <pc:chgData name="Marco Parenzan" userId="a83bbb23f3e251dc" providerId="LiveId" clId="{66402350-CCAD-4E50-B438-9849571A7D8A}" dt="2023-01-06T11:20:42.190" v="514"/>
          <pc:sldLayoutMkLst>
            <pc:docMk/>
            <pc:sldMasterMk cId="588639137" sldId="2147483672"/>
            <pc:sldLayoutMk cId="1650863424" sldId="2147483670"/>
          </pc:sldLayoutMkLst>
          <pc:spChg chg="del mod">
            <ac:chgData name="Marco Parenzan" userId="a83bbb23f3e251dc" providerId="LiveId" clId="{66402350-CCAD-4E50-B438-9849571A7D8A}" dt="2023-01-06T11:16:14.834" v="460" actId="478"/>
            <ac:spMkLst>
              <pc:docMk/>
              <pc:sldMasterMk cId="588639137" sldId="2147483672"/>
              <pc:sldLayoutMk cId="1650863424" sldId="2147483670"/>
              <ac:spMk id="2" creationId="{5602A9AB-AE88-89CB-1B76-390A6977627A}"/>
            </ac:spMkLst>
          </pc:spChg>
          <pc:spChg chg="add del mod">
            <ac:chgData name="Marco Parenzan" userId="a83bbb23f3e251dc" providerId="LiveId" clId="{66402350-CCAD-4E50-B438-9849571A7D8A}" dt="2023-01-06T11:20:42.066" v="513" actId="478"/>
            <ac:spMkLst>
              <pc:docMk/>
              <pc:sldMasterMk cId="588639137" sldId="2147483672"/>
              <pc:sldLayoutMk cId="1650863424" sldId="2147483670"/>
              <ac:spMk id="17" creationId="{DF0AA165-FA6E-90B8-08CB-207552BEAA40}"/>
            </ac:spMkLst>
          </pc:spChg>
          <pc:spChg chg="add del mod">
            <ac:chgData name="Marco Parenzan" userId="a83bbb23f3e251dc" providerId="LiveId" clId="{66402350-CCAD-4E50-B438-9849571A7D8A}" dt="2023-01-06T11:16:14.834" v="460" actId="478"/>
            <ac:spMkLst>
              <pc:docMk/>
              <pc:sldMasterMk cId="588639137" sldId="2147483672"/>
              <pc:sldLayoutMk cId="1650863424" sldId="2147483670"/>
              <ac:spMk id="18" creationId="{1520695B-E12C-828D-92A6-29372E7BFAB5}"/>
            </ac:spMkLst>
          </pc:spChg>
          <pc:spChg chg="add mod">
            <ac:chgData name="Marco Parenzan" userId="a83bbb23f3e251dc" providerId="LiveId" clId="{66402350-CCAD-4E50-B438-9849571A7D8A}" dt="2023-01-06T11:16:18.284" v="462" actId="14100"/>
            <ac:spMkLst>
              <pc:docMk/>
              <pc:sldMasterMk cId="588639137" sldId="2147483672"/>
              <pc:sldLayoutMk cId="1650863424" sldId="2147483670"/>
              <ac:spMk id="19" creationId="{C7553828-1DF9-28E2-0835-2E7F388A3066}"/>
            </ac:spMkLst>
          </pc:spChg>
          <pc:spChg chg="add mod">
            <ac:chgData name="Marco Parenzan" userId="a83bbb23f3e251dc" providerId="LiveId" clId="{66402350-CCAD-4E50-B438-9849571A7D8A}" dt="2023-01-06T11:16:18.284" v="462" actId="14100"/>
            <ac:spMkLst>
              <pc:docMk/>
              <pc:sldMasterMk cId="588639137" sldId="2147483672"/>
              <pc:sldLayoutMk cId="1650863424" sldId="2147483670"/>
              <ac:spMk id="20" creationId="{77B1D8FA-8652-7158-811F-67369BB660B6}"/>
            </ac:spMkLst>
          </pc:spChg>
          <pc:spChg chg="add mod">
            <ac:chgData name="Marco Parenzan" userId="a83bbb23f3e251dc" providerId="LiveId" clId="{66402350-CCAD-4E50-B438-9849571A7D8A}" dt="2023-01-06T11:20:42.190" v="514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del mod">
            <ac:chgData name="Marco Parenzan" userId="a83bbb23f3e251dc" providerId="LiveId" clId="{66402350-CCAD-4E50-B438-9849571A7D8A}" dt="2023-01-06T10:46:09.959" v="263" actId="478"/>
            <ac:picMkLst>
              <pc:docMk/>
              <pc:sldMasterMk cId="588639137" sldId="2147483672"/>
              <pc:sldLayoutMk cId="1650863424" sldId="2147483670"/>
              <ac:picMk id="6" creationId="{934DCD6D-3FEB-3FA4-B528-3D2D37FBA7C2}"/>
            </ac:picMkLst>
          </pc:picChg>
          <pc:picChg chg="mod">
            <ac:chgData name="Marco Parenzan" userId="a83bbb23f3e251dc" providerId="LiveId" clId="{66402350-CCAD-4E50-B438-9849571A7D8A}" dt="2023-01-06T10:47:09.039" v="277" actId="14100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add del mod">
            <ac:chgData name="Marco Parenzan" userId="a83bbb23f3e251dc" providerId="LiveId" clId="{66402350-CCAD-4E50-B438-9849571A7D8A}" dt="2023-01-06T10:45:24.063" v="255" actId="478"/>
            <ac:picMkLst>
              <pc:docMk/>
              <pc:sldMasterMk cId="588639137" sldId="2147483672"/>
              <pc:sldLayoutMk cId="1650863424" sldId="2147483670"/>
              <ac:picMk id="10" creationId="{17AA4115-C64B-EAC6-C3F6-97F3AF7109B5}"/>
            </ac:picMkLst>
          </pc:picChg>
          <pc:picChg chg="add mod">
            <ac:chgData name="Marco Parenzan" userId="a83bbb23f3e251dc" providerId="LiveId" clId="{66402350-CCAD-4E50-B438-9849571A7D8A}" dt="2023-01-06T10:48:05.304" v="314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add mod">
            <ac:chgData name="Marco Parenzan" userId="a83bbb23f3e251dc" providerId="LiveId" clId="{66402350-CCAD-4E50-B438-9849571A7D8A}" dt="2023-01-06T10:47:04.350" v="274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add del mod">
            <ac:chgData name="Marco Parenzan" userId="a83bbb23f3e251dc" providerId="LiveId" clId="{66402350-CCAD-4E50-B438-9849571A7D8A}" dt="2023-01-06T11:20:42.066" v="513" actId="478"/>
            <ac:picMkLst>
              <pc:docMk/>
              <pc:sldMasterMk cId="588639137" sldId="2147483672"/>
              <pc:sldLayoutMk cId="1650863424" sldId="2147483670"/>
              <ac:picMk id="16" creationId="{CF63D016-4C9E-DB02-5EAD-CE4E16714D57}"/>
            </ac:picMkLst>
          </pc:picChg>
          <pc:picChg chg="add mod">
            <ac:chgData name="Marco Parenzan" userId="a83bbb23f3e251dc" providerId="LiveId" clId="{66402350-CCAD-4E50-B438-9849571A7D8A}" dt="2023-01-06T11:20:42.190" v="514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  <pc:sldLayoutChg chg="delSp modSp mod ord">
          <pc:chgData name="Marco Parenzan" userId="a83bbb23f3e251dc" providerId="LiveId" clId="{66402350-CCAD-4E50-B438-9849571A7D8A}" dt="2023-01-06T10:52:54.797" v="336" actId="6014"/>
          <pc:sldLayoutMkLst>
            <pc:docMk/>
            <pc:sldMasterMk cId="588639137" sldId="2147483672"/>
            <pc:sldLayoutMk cId="1985560996" sldId="2147483671"/>
          </pc:sldLayoutMkLst>
          <pc:spChg chg="mod">
            <ac:chgData name="Marco Parenzan" userId="a83bbb23f3e251dc" providerId="LiveId" clId="{66402350-CCAD-4E50-B438-9849571A7D8A}" dt="2023-01-06T10:48:55.889" v="317" actId="113"/>
            <ac:spMkLst>
              <pc:docMk/>
              <pc:sldMasterMk cId="588639137" sldId="2147483672"/>
              <pc:sldLayoutMk cId="1985560996" sldId="2147483671"/>
              <ac:spMk id="12" creationId="{DA50CF4F-5907-6C39-762B-A14FB24FAC2E}"/>
            </ac:spMkLst>
          </pc:spChg>
          <pc:picChg chg="del">
            <ac:chgData name="Marco Parenzan" userId="a83bbb23f3e251dc" providerId="LiveId" clId="{66402350-CCAD-4E50-B438-9849571A7D8A}" dt="2023-01-06T10:44:38.464" v="243" actId="478"/>
            <ac:picMkLst>
              <pc:docMk/>
              <pc:sldMasterMk cId="588639137" sldId="2147483672"/>
              <pc:sldLayoutMk cId="1985560996" sldId="2147483671"/>
              <ac:picMk id="3" creationId="{4BD506C5-DC20-0049-A2C2-C838EB0F267A}"/>
            </ac:picMkLst>
          </pc:picChg>
        </pc:sldLayoutChg>
        <pc:sldLayoutChg chg="new del replId">
          <pc:chgData name="Marco Parenzan" userId="a83bbb23f3e251dc" providerId="LiveId" clId="{66402350-CCAD-4E50-B438-9849571A7D8A}" dt="2023-01-06T10:44:24.455" v="229" actId="2696"/>
          <pc:sldLayoutMkLst>
            <pc:docMk/>
            <pc:sldMasterMk cId="588639137" sldId="2147483672"/>
            <pc:sldLayoutMk cId="17777061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44:24.468" v="230" actId="2696"/>
          <pc:sldLayoutMkLst>
            <pc:docMk/>
            <pc:sldMasterMk cId="588639137" sldId="2147483672"/>
            <pc:sldLayoutMk cId="3837037668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44:24.477" v="231" actId="2696"/>
          <pc:sldLayoutMkLst>
            <pc:docMk/>
            <pc:sldMasterMk cId="588639137" sldId="2147483672"/>
            <pc:sldLayoutMk cId="2537096297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44:24.491" v="232" actId="2696"/>
          <pc:sldLayoutMkLst>
            <pc:docMk/>
            <pc:sldMasterMk cId="588639137" sldId="2147483672"/>
            <pc:sldLayoutMk cId="82959204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44:24.512" v="233" actId="2696"/>
          <pc:sldLayoutMkLst>
            <pc:docMk/>
            <pc:sldMasterMk cId="588639137" sldId="2147483672"/>
            <pc:sldLayoutMk cId="534720165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44:24.525" v="234" actId="2696"/>
          <pc:sldLayoutMkLst>
            <pc:docMk/>
            <pc:sldMasterMk cId="588639137" sldId="2147483672"/>
            <pc:sldLayoutMk cId="2874796579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44:24.536" v="235" actId="2696"/>
          <pc:sldLayoutMkLst>
            <pc:docMk/>
            <pc:sldMasterMk cId="588639137" sldId="2147483672"/>
            <pc:sldLayoutMk cId="195765100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44:24.551" v="236" actId="2696"/>
          <pc:sldLayoutMkLst>
            <pc:docMk/>
            <pc:sldMasterMk cId="588639137" sldId="2147483672"/>
            <pc:sldLayoutMk cId="2103196943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44:24.563" v="237" actId="2696"/>
          <pc:sldLayoutMkLst>
            <pc:docMk/>
            <pc:sldMasterMk cId="588639137" sldId="2147483672"/>
            <pc:sldLayoutMk cId="3147736768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44:24.577" v="238" actId="2696"/>
          <pc:sldLayoutMkLst>
            <pc:docMk/>
            <pc:sldMasterMk cId="588639137" sldId="2147483672"/>
            <pc:sldLayoutMk cId="1152703917" sldId="2147483682"/>
          </pc:sldLayoutMkLst>
        </pc:sldLayoutChg>
        <pc:sldLayoutChg chg="addSp delSp modSp mod ord">
          <pc:chgData name="Marco Parenzan" userId="a83bbb23f3e251dc" providerId="LiveId" clId="{66402350-CCAD-4E50-B438-9849571A7D8A}" dt="2023-01-06T11:30:07.160" v="669" actId="478"/>
          <pc:sldLayoutMkLst>
            <pc:docMk/>
            <pc:sldMasterMk cId="3048249942" sldId="2147483662"/>
            <pc:sldLayoutMk cId="401034613" sldId="2147483683"/>
          </pc:sldLayoutMkLst>
          <pc:spChg chg="del mod">
            <ac:chgData name="Marco Parenzan" userId="a83bbb23f3e251dc" providerId="LiveId" clId="{66402350-CCAD-4E50-B438-9849571A7D8A}" dt="2023-01-06T10:56:41.216" v="365" actId="478"/>
            <ac:spMkLst>
              <pc:docMk/>
              <pc:sldMasterMk cId="3048249942" sldId="2147483662"/>
              <pc:sldLayoutMk cId="401034613" sldId="2147483683"/>
              <ac:spMk id="2" creationId="{4DA9C337-6C11-B602-7821-E90975453BC9}"/>
            </ac:spMkLst>
          </pc:spChg>
          <pc:spChg chg="del mod">
            <ac:chgData name="Marco Parenzan" userId="a83bbb23f3e251dc" providerId="LiveId" clId="{66402350-CCAD-4E50-B438-9849571A7D8A}" dt="2023-01-06T10:56:41.216" v="365" actId="478"/>
            <ac:spMkLst>
              <pc:docMk/>
              <pc:sldMasterMk cId="3048249942" sldId="2147483662"/>
              <pc:sldLayoutMk cId="401034613" sldId="2147483683"/>
              <ac:spMk id="3" creationId="{1D63C144-751C-15F5-7CE2-1A097C00C581}"/>
            </ac:spMkLst>
          </pc:spChg>
          <pc:spChg chg="add mod">
            <ac:chgData name="Marco Parenzan" userId="a83bbb23f3e251dc" providerId="LiveId" clId="{66402350-CCAD-4E50-B438-9849571A7D8A}" dt="2023-01-06T10:57:19.047" v="373" actId="113"/>
            <ac:spMkLst>
              <pc:docMk/>
              <pc:sldMasterMk cId="3048249942" sldId="2147483662"/>
              <pc:sldLayoutMk cId="401034613" sldId="2147483683"/>
              <ac:spMk id="5" creationId="{9EAECA2C-4EA2-D4F2-734E-8B2663FDA96E}"/>
            </ac:spMkLst>
          </pc:spChg>
          <pc:spChg chg="add mod">
            <ac:chgData name="Marco Parenzan" userId="a83bbb23f3e251dc" providerId="LiveId" clId="{66402350-CCAD-4E50-B438-9849571A7D8A}" dt="2023-01-06T10:56:56.251" v="368" actId="207"/>
            <ac:spMkLst>
              <pc:docMk/>
              <pc:sldMasterMk cId="3048249942" sldId="2147483662"/>
              <pc:sldLayoutMk cId="401034613" sldId="2147483683"/>
              <ac:spMk id="6" creationId="{4C78251B-A4E5-2344-D3F4-239C2683595F}"/>
            </ac:spMkLst>
          </pc:spChg>
          <pc:picChg chg="del">
            <ac:chgData name="Marco Parenzan" userId="a83bbb23f3e251dc" providerId="LiveId" clId="{66402350-CCAD-4E50-B438-9849571A7D8A}" dt="2023-01-06T11:30:07.160" v="669" actId="478"/>
            <ac:picMkLst>
              <pc:docMk/>
              <pc:sldMasterMk cId="3048249942" sldId="2147483662"/>
              <pc:sldLayoutMk cId="401034613" sldId="2147483683"/>
              <ac:picMk id="4" creationId="{04551755-40A2-2C77-FC89-FDD8273B9487}"/>
            </ac:picMkLst>
          </pc:picChg>
        </pc:sldLayoutChg>
        <pc:sldLayoutChg chg="modSp del">
          <pc:chgData name="Marco Parenzan" userId="a83bbb23f3e251dc" providerId="LiveId" clId="{66402350-CCAD-4E50-B438-9849571A7D8A}" dt="2023-01-06T10:55:34.529" v="361" actId="2696"/>
          <pc:sldLayoutMkLst>
            <pc:docMk/>
            <pc:sldMasterMk cId="588639137" sldId="2147483672"/>
            <pc:sldLayoutMk cId="693655023" sldId="2147483683"/>
          </pc:sldLayoutMkLst>
          <pc:spChg chg="mod">
            <ac:chgData name="Marco Parenzan" userId="a83bbb23f3e251dc" providerId="LiveId" clId="{66402350-CCAD-4E50-B438-9849571A7D8A}" dt="2023-01-06T10:55:18.320" v="359"/>
            <ac:spMkLst>
              <pc:docMk/>
              <pc:sldMasterMk cId="588639137" sldId="2147483672"/>
              <pc:sldLayoutMk cId="693655023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18.320" v="359"/>
            <ac:spMkLst>
              <pc:docMk/>
              <pc:sldMasterMk cId="588639137" sldId="2147483672"/>
              <pc:sldLayoutMk cId="693655023" sldId="2147483683"/>
              <ac:spMk id="3" creationId="{1D63C144-751C-15F5-7CE2-1A097C00C581}"/>
            </ac:spMkLst>
          </pc:spChg>
        </pc:sldLayoutChg>
        <pc:sldLayoutChg chg="new del replId">
          <pc:chgData name="Marco Parenzan" userId="a83bbb23f3e251dc" providerId="LiveId" clId="{66402350-CCAD-4E50-B438-9849571A7D8A}" dt="2023-01-06T10:44:24.590" v="239" actId="2696"/>
          <pc:sldLayoutMkLst>
            <pc:docMk/>
            <pc:sldMasterMk cId="588639137" sldId="2147483672"/>
            <pc:sldLayoutMk cId="1067134034" sldId="2147483683"/>
          </pc:sldLayoutMkLst>
        </pc:sldLayoutChg>
        <pc:sldLayoutChg chg="modSp">
          <pc:chgData name="Marco Parenzan" userId="a83bbb23f3e251dc" providerId="LiveId" clId="{66402350-CCAD-4E50-B438-9849571A7D8A}" dt="2023-01-06T10:55:02.680" v="357"/>
          <pc:sldLayoutMkLst>
            <pc:docMk/>
            <pc:sldMasterMk cId="588639137" sldId="2147483672"/>
            <pc:sldLayoutMk cId="3011362076" sldId="2147483683"/>
          </pc:sldLayoutMkLst>
          <pc:spChg chg="mod">
            <ac:chgData name="Marco Parenzan" userId="a83bbb23f3e251dc" providerId="LiveId" clId="{66402350-CCAD-4E50-B438-9849571A7D8A}" dt="2023-01-06T10:55:02.680" v="357"/>
            <ac:spMkLst>
              <pc:docMk/>
              <pc:sldMasterMk cId="588639137" sldId="2147483672"/>
              <pc:sldLayoutMk cId="3011362076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02.680" v="357"/>
            <ac:spMkLst>
              <pc:docMk/>
              <pc:sldMasterMk cId="588639137" sldId="2147483672"/>
              <pc:sldLayoutMk cId="3011362076" sldId="2147483683"/>
              <ac:spMk id="3" creationId="{1D63C144-751C-15F5-7CE2-1A097C00C581}"/>
            </ac:spMkLst>
          </pc:spChg>
        </pc:sldLayoutChg>
        <pc:sldLayoutChg chg="modSp">
          <pc:chgData name="Marco Parenzan" userId="a83bbb23f3e251dc" providerId="LiveId" clId="{66402350-CCAD-4E50-B438-9849571A7D8A}" dt="2023-01-06T10:55:11.109" v="358"/>
          <pc:sldLayoutMkLst>
            <pc:docMk/>
            <pc:sldMasterMk cId="588639137" sldId="2147483672"/>
            <pc:sldLayoutMk cId="3876436660" sldId="2147483683"/>
          </pc:sldLayoutMkLst>
          <pc:spChg chg="mod">
            <ac:chgData name="Marco Parenzan" userId="a83bbb23f3e251dc" providerId="LiveId" clId="{66402350-CCAD-4E50-B438-9849571A7D8A}" dt="2023-01-06T10:55:11.109" v="358"/>
            <ac:spMkLst>
              <pc:docMk/>
              <pc:sldMasterMk cId="588639137" sldId="2147483672"/>
              <pc:sldLayoutMk cId="3876436660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11.109" v="358"/>
            <ac:spMkLst>
              <pc:docMk/>
              <pc:sldMasterMk cId="588639137" sldId="2147483672"/>
              <pc:sldLayoutMk cId="3876436660" sldId="2147483683"/>
              <ac:spMk id="3" creationId="{1D63C144-751C-15F5-7CE2-1A097C00C581}"/>
            </ac:spMkLst>
          </pc:spChg>
        </pc:sldLayoutChg>
        <pc:sldLayoutChg chg="modSp">
          <pc:chgData name="Marco Parenzan" userId="a83bbb23f3e251dc" providerId="LiveId" clId="{66402350-CCAD-4E50-B438-9849571A7D8A}" dt="2023-01-06T10:55:22.948" v="360"/>
          <pc:sldLayoutMkLst>
            <pc:docMk/>
            <pc:sldMasterMk cId="588639137" sldId="2147483672"/>
            <pc:sldLayoutMk cId="2790012517" sldId="2147483684"/>
          </pc:sldLayoutMkLst>
          <pc:spChg chg="mod">
            <ac:chgData name="Marco Parenzan" userId="a83bbb23f3e251dc" providerId="LiveId" clId="{66402350-CCAD-4E50-B438-9849571A7D8A}" dt="2023-01-06T10:55:22.948" v="360"/>
            <ac:spMkLst>
              <pc:docMk/>
              <pc:sldMasterMk cId="588639137" sldId="2147483672"/>
              <pc:sldLayoutMk cId="2790012517" sldId="2147483684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22.948" v="360"/>
            <ac:spMkLst>
              <pc:docMk/>
              <pc:sldMasterMk cId="588639137" sldId="2147483672"/>
              <pc:sldLayoutMk cId="2790012517" sldId="2147483684"/>
              <ac:spMk id="3" creationId="{1D63C144-751C-15F5-7CE2-1A097C00C581}"/>
            </ac:spMkLst>
          </pc:spChg>
        </pc:sldLayoutChg>
        <pc:sldLayoutChg chg="addSp delSp modSp add mod modTransition">
          <pc:chgData name="Marco Parenzan" userId="a83bbb23f3e251dc" providerId="LiveId" clId="{66402350-CCAD-4E50-B438-9849571A7D8A}" dt="2023-01-06T11:30:02.873" v="668" actId="478"/>
          <pc:sldLayoutMkLst>
            <pc:docMk/>
            <pc:sldMasterMk cId="588639137" sldId="2147483672"/>
            <pc:sldLayoutMk cId="2926472915" sldId="2147483684"/>
          </pc:sldLayoutMkLst>
          <pc:spChg chg="del">
            <ac:chgData name="Marco Parenzan" userId="a83bbb23f3e251dc" providerId="LiveId" clId="{66402350-CCAD-4E50-B438-9849571A7D8A}" dt="2023-01-06T10:58:36.638" v="377" actId="478"/>
            <ac:spMkLst>
              <pc:docMk/>
              <pc:sldMasterMk cId="588639137" sldId="2147483672"/>
              <pc:sldLayoutMk cId="2926472915" sldId="2147483684"/>
              <ac:spMk id="5" creationId="{9EAECA2C-4EA2-D4F2-734E-8B2663FDA96E}"/>
            </ac:spMkLst>
          </pc:spChg>
          <pc:spChg chg="del">
            <ac:chgData name="Marco Parenzan" userId="a83bbb23f3e251dc" providerId="LiveId" clId="{66402350-CCAD-4E50-B438-9849571A7D8A}" dt="2023-01-06T10:58:37.904" v="378" actId="478"/>
            <ac:spMkLst>
              <pc:docMk/>
              <pc:sldMasterMk cId="588639137" sldId="2147483672"/>
              <pc:sldLayoutMk cId="2926472915" sldId="2147483684"/>
              <ac:spMk id="6" creationId="{4C78251B-A4E5-2344-D3F4-239C2683595F}"/>
            </ac:spMkLst>
          </pc:spChg>
          <pc:spChg chg="add del">
            <ac:chgData name="Marco Parenzan" userId="a83bbb23f3e251dc" providerId="LiveId" clId="{66402350-CCAD-4E50-B438-9849571A7D8A}" dt="2023-01-06T11:01:31.298" v="391" actId="11529"/>
            <ac:spMkLst>
              <pc:docMk/>
              <pc:sldMasterMk cId="588639137" sldId="2147483672"/>
              <pc:sldLayoutMk cId="2926472915" sldId="2147483684"/>
              <ac:spMk id="7" creationId="{64B73A16-0326-22FC-EFDE-60751793B52A}"/>
            </ac:spMkLst>
          </pc:spChg>
          <pc:spChg chg="add mod">
            <ac:chgData name="Marco Parenzan" userId="a83bbb23f3e251dc" providerId="LiveId" clId="{66402350-CCAD-4E50-B438-9849571A7D8A}" dt="2023-01-06T11:01:31.298" v="391" actId="11529"/>
            <ac:spMkLst>
              <pc:docMk/>
              <pc:sldMasterMk cId="588639137" sldId="2147483672"/>
              <pc:sldLayoutMk cId="2926472915" sldId="2147483684"/>
              <ac:spMk id="8" creationId="{8112F960-9285-3860-88A6-95FB6E1447B2}"/>
            </ac:spMkLst>
          </pc:spChg>
          <pc:spChg chg="add mod">
            <ac:chgData name="Marco Parenzan" userId="a83bbb23f3e251dc" providerId="LiveId" clId="{66402350-CCAD-4E50-B438-9849571A7D8A}" dt="2023-01-06T11:18:59.440" v="496" actId="242"/>
            <ac:spMkLst>
              <pc:docMk/>
              <pc:sldMasterMk cId="588639137" sldId="2147483672"/>
              <pc:sldLayoutMk cId="2926472915" sldId="2147483684"/>
              <ac:spMk id="9" creationId="{47896805-5E99-8767-16A9-13F7E7D6CD73}"/>
            </ac:spMkLst>
          </pc:spChg>
          <pc:spChg chg="add del mod">
            <ac:chgData name="Marco Parenzan" userId="a83bbb23f3e251dc" providerId="LiveId" clId="{66402350-CCAD-4E50-B438-9849571A7D8A}" dt="2023-01-06T11:12:18.985" v="416"/>
            <ac:spMkLst>
              <pc:docMk/>
              <pc:sldMasterMk cId="588639137" sldId="2147483672"/>
              <pc:sldLayoutMk cId="2926472915" sldId="2147483684"/>
              <ac:spMk id="10" creationId="{0E135199-3D39-5FAF-C698-B8CF32C77068}"/>
            </ac:spMkLst>
          </pc:spChg>
          <pc:spChg chg="add mod ord">
            <ac:chgData name="Marco Parenzan" userId="a83bbb23f3e251dc" providerId="LiveId" clId="{66402350-CCAD-4E50-B438-9849571A7D8A}" dt="2023-01-06T11:18:59.440" v="496" actId="242"/>
            <ac:spMkLst>
              <pc:docMk/>
              <pc:sldMasterMk cId="588639137" sldId="2147483672"/>
              <pc:sldLayoutMk cId="2926472915" sldId="2147483684"/>
              <ac:spMk id="11" creationId="{EA6CCDCF-57FC-DD86-3511-FE550EEB331D}"/>
            </ac:spMkLst>
          </pc:spChg>
          <pc:picChg chg="add mod">
            <ac:chgData name="Marco Parenzan" userId="a83bbb23f3e251dc" providerId="LiveId" clId="{66402350-CCAD-4E50-B438-9849571A7D8A}" dt="2023-01-06T11:01:12.094" v="390" actId="1076"/>
            <ac:picMkLst>
              <pc:docMk/>
              <pc:sldMasterMk cId="588639137" sldId="2147483672"/>
              <pc:sldLayoutMk cId="2926472915" sldId="2147483684"/>
              <ac:picMk id="3" creationId="{1A935335-69C9-5B50-6D12-346621E0CE18}"/>
            </ac:picMkLst>
          </pc:picChg>
          <pc:picChg chg="del mod">
            <ac:chgData name="Marco Parenzan" userId="a83bbb23f3e251dc" providerId="LiveId" clId="{66402350-CCAD-4E50-B438-9849571A7D8A}" dt="2023-01-06T11:30:02.873" v="668" actId="478"/>
            <ac:picMkLst>
              <pc:docMk/>
              <pc:sldMasterMk cId="588639137" sldId="2147483672"/>
              <pc:sldLayoutMk cId="2926472915" sldId="2147483684"/>
              <ac:picMk id="4" creationId="{04551755-40A2-2C77-FC89-FDD8273B9487}"/>
            </ac:picMkLst>
          </pc:picChg>
          <pc:picChg chg="add del mod">
            <ac:chgData name="Marco Parenzan" userId="a83bbb23f3e251dc" providerId="LiveId" clId="{66402350-CCAD-4E50-B438-9849571A7D8A}" dt="2023-01-06T10:58:49.185" v="382"/>
            <ac:picMkLst>
              <pc:docMk/>
              <pc:sldMasterMk cId="588639137" sldId="2147483672"/>
              <pc:sldLayoutMk cId="2926472915" sldId="2147483684"/>
              <ac:picMk id="1026" creationId="{7435A931-39A0-EAF0-B05D-650AB2DEB2CB}"/>
            </ac:picMkLst>
          </pc:picChg>
          <pc:picChg chg="add del">
            <ac:chgData name="Marco Parenzan" userId="a83bbb23f3e251dc" providerId="LiveId" clId="{66402350-CCAD-4E50-B438-9849571A7D8A}" dt="2023-01-06T10:59:41.293" v="384"/>
            <ac:picMkLst>
              <pc:docMk/>
              <pc:sldMasterMk cId="588639137" sldId="2147483672"/>
              <pc:sldLayoutMk cId="2926472915" sldId="2147483684"/>
              <ac:picMk id="1028" creationId="{73CA2942-BE76-4799-A06C-2D032B5318DB}"/>
            </ac:picMkLst>
          </pc:picChg>
          <pc:picChg chg="add del">
            <ac:chgData name="Marco Parenzan" userId="a83bbb23f3e251dc" providerId="LiveId" clId="{66402350-CCAD-4E50-B438-9849571A7D8A}" dt="2023-01-06T10:59:53.326" v="386" actId="21"/>
            <ac:picMkLst>
              <pc:docMk/>
              <pc:sldMasterMk cId="588639137" sldId="2147483672"/>
              <pc:sldLayoutMk cId="2926472915" sldId="2147483684"/>
              <ac:picMk id="1030" creationId="{3FF1542C-6F81-F825-ADA4-4CA6604AB2FD}"/>
            </ac:picMkLst>
          </pc:picChg>
        </pc:sldLayoutChg>
        <pc:sldLayoutChg chg="new del mod replId">
          <pc:chgData name="Marco Parenzan" userId="a83bbb23f3e251dc" providerId="LiveId" clId="{66402350-CCAD-4E50-B438-9849571A7D8A}" dt="2023-01-06T11:07:49.745" v="406" actId="11236"/>
          <pc:sldLayoutMkLst>
            <pc:docMk/>
            <pc:sldMasterMk cId="588639137" sldId="2147483672"/>
            <pc:sldLayoutMk cId="74140656" sldId="2147483687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1:22:56.412" v="547" actId="6014"/>
          <pc:sldLayoutMkLst>
            <pc:docMk/>
            <pc:sldMasterMk cId="588639137" sldId="2147483672"/>
            <pc:sldLayoutMk cId="3772997530" sldId="2147483687"/>
          </pc:sldLayoutMkLst>
          <pc:spChg chg="add del">
            <ac:chgData name="Marco Parenzan" userId="a83bbb23f3e251dc" providerId="LiveId" clId="{66402350-CCAD-4E50-B438-9849571A7D8A}" dt="2023-01-06T11:21:22.917" v="530" actId="11529"/>
            <ac:spMkLst>
              <pc:docMk/>
              <pc:sldMasterMk cId="588639137" sldId="2147483672"/>
              <pc:sldLayoutMk cId="3772997530" sldId="2147483687"/>
              <ac:spMk id="2" creationId="{F984CDAF-B803-16F9-E2DA-A14DAAFD5B30}"/>
            </ac:spMkLst>
          </pc:spChg>
          <pc:spChg chg="add mod">
            <ac:chgData name="Marco Parenzan" userId="a83bbb23f3e251dc" providerId="LiveId" clId="{66402350-CCAD-4E50-B438-9849571A7D8A}" dt="2023-01-06T11:22:41.770" v="545" actId="1076"/>
            <ac:spMkLst>
              <pc:docMk/>
              <pc:sldMasterMk cId="588639137" sldId="2147483672"/>
              <pc:sldLayoutMk cId="3772997530" sldId="2147483687"/>
              <ac:spMk id="3" creationId="{DAC56030-CDD4-781E-BC79-C43E63A234CB}"/>
            </ac:spMkLst>
          </pc:spChg>
          <pc:spChg chg="add del">
            <ac:chgData name="Marco Parenzan" userId="a83bbb23f3e251dc" providerId="LiveId" clId="{66402350-CCAD-4E50-B438-9849571A7D8A}" dt="2023-01-06T11:21:34.241" v="531" actId="11529"/>
            <ac:spMkLst>
              <pc:docMk/>
              <pc:sldMasterMk cId="588639137" sldId="2147483672"/>
              <pc:sldLayoutMk cId="3772997530" sldId="2147483687"/>
              <ac:spMk id="4" creationId="{0FE4BA67-1524-0982-83B1-4704BB51D0A6}"/>
            </ac:spMkLst>
          </pc:spChg>
          <pc:spChg chg="add mod">
            <ac:chgData name="Marco Parenzan" userId="a83bbb23f3e251dc" providerId="LiveId" clId="{66402350-CCAD-4E50-B438-9849571A7D8A}" dt="2023-01-06T11:21:48.148" v="536" actId="207"/>
            <ac:spMkLst>
              <pc:docMk/>
              <pc:sldMasterMk cId="588639137" sldId="2147483672"/>
              <pc:sldLayoutMk cId="3772997530" sldId="2147483687"/>
              <ac:spMk id="5" creationId="{E119C03B-AA60-6C55-1B8E-1853790F5F17}"/>
            </ac:spMkLst>
          </pc:spChg>
          <pc:spChg chg="add del">
            <ac:chgData name="Marco Parenzan" userId="a83bbb23f3e251dc" providerId="LiveId" clId="{66402350-CCAD-4E50-B438-9849571A7D8A}" dt="2023-01-06T11:22:28.714" v="541" actId="11529"/>
            <ac:spMkLst>
              <pc:docMk/>
              <pc:sldMasterMk cId="588639137" sldId="2147483672"/>
              <pc:sldLayoutMk cId="3772997530" sldId="2147483687"/>
              <ac:spMk id="6" creationId="{DC4A5AEA-3D02-BD63-8476-1A4D76DB673F}"/>
            </ac:spMkLst>
          </pc:spChg>
          <pc:spChg chg="add del mod ord">
            <ac:chgData name="Marco Parenzan" userId="a83bbb23f3e251dc" providerId="LiveId" clId="{66402350-CCAD-4E50-B438-9849571A7D8A}" dt="2023-01-06T11:22:48.594" v="546" actId="478"/>
            <ac:spMkLst>
              <pc:docMk/>
              <pc:sldMasterMk cId="588639137" sldId="2147483672"/>
              <pc:sldLayoutMk cId="3772997530" sldId="2147483687"/>
              <ac:spMk id="7" creationId="{1D429AC3-0BE8-BD65-DFC4-0922111817BF}"/>
            </ac:spMkLst>
          </pc:spChg>
          <pc:spChg chg="mod">
            <ac:chgData name="Marco Parenzan" userId="a83bbb23f3e251dc" providerId="LiveId" clId="{66402350-CCAD-4E50-B438-9849571A7D8A}" dt="2023-01-06T11:20:57.500" v="525"/>
            <ac:spMkLst>
              <pc:docMk/>
              <pc:sldMasterMk cId="588639137" sldId="2147483672"/>
              <pc:sldLayoutMk cId="3772997530" sldId="2147483687"/>
              <ac:spMk id="19" creationId="{C7553828-1DF9-28E2-0835-2E7F388A3066}"/>
            </ac:spMkLst>
          </pc:spChg>
          <pc:spChg chg="mod">
            <ac:chgData name="Marco Parenzan" userId="a83bbb23f3e251dc" providerId="LiveId" clId="{66402350-CCAD-4E50-B438-9849571A7D8A}" dt="2023-01-06T11:21:03.991" v="528" actId="1076"/>
            <ac:spMkLst>
              <pc:docMk/>
              <pc:sldMasterMk cId="588639137" sldId="2147483672"/>
              <pc:sldLayoutMk cId="3772997530" sldId="2147483687"/>
              <ac:spMk id="20" creationId="{77B1D8FA-8652-7158-811F-67369BB660B6}"/>
            </ac:spMkLst>
          </pc:spChg>
          <pc:spChg chg="del">
            <ac:chgData name="Marco Parenzan" userId="a83bbb23f3e251dc" providerId="LiveId" clId="{66402350-CCAD-4E50-B438-9849571A7D8A}" dt="2023-01-06T11:21:07.378" v="529" actId="478"/>
            <ac:spMkLst>
              <pc:docMk/>
              <pc:sldMasterMk cId="588639137" sldId="2147483672"/>
              <pc:sldLayoutMk cId="3772997530" sldId="2147483687"/>
              <ac:spMk id="22" creationId="{3A2AAA94-3DF5-9F9F-CD5D-59A3E3B9FDDF}"/>
            </ac:spMkLst>
          </pc:sp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8" creationId="{C2900851-0776-B528-881E-5EE04892404D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12" creationId="{43671D1F-FA0F-4341-7D96-A9D680FC0834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14" creationId="{A999BBB0-548B-6455-52DE-7D0D09CF399E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21" creationId="{40E86FEC-ADF0-3F2A-9A0F-A0EDAD23674A}"/>
            </ac:picMkLst>
          </pc:picChg>
        </pc:sldLayoutChg>
      </pc:sldMasterChg>
      <pc:sldMasterChg chg="addSp modSp add mod addSldLayout modSldLayout">
        <pc:chgData name="Marco Parenzan" userId="a83bbb23f3e251dc" providerId="LiveId" clId="{66402350-CCAD-4E50-B438-9849571A7D8A}" dt="2023-01-06T11:26:45.396" v="572" actId="1076"/>
        <pc:sldMasterMkLst>
          <pc:docMk/>
          <pc:sldMasterMk cId="1291783314" sldId="2147483673"/>
        </pc:sldMasterMkLst>
        <pc:picChg chg="add mod">
          <ac:chgData name="Marco Parenzan" userId="a83bbb23f3e251dc" providerId="LiveId" clId="{66402350-CCAD-4E50-B438-9849571A7D8A}" dt="2023-01-06T11:26:45.396" v="572" actId="1076"/>
          <ac:picMkLst>
            <pc:docMk/>
            <pc:sldMasterMk cId="1291783314" sldId="2147483673"/>
            <ac:picMk id="8" creationId="{60E1B6B6-69AB-74C5-34C6-CCE0A061EA07}"/>
          </ac:picMkLst>
        </pc:picChg>
        <pc:sldLayoutChg chg="add mod replId">
          <pc:chgData name="Marco Parenzan" userId="a83bbb23f3e251dc" providerId="LiveId" clId="{66402350-CCAD-4E50-B438-9849571A7D8A}" dt="2023-01-06T10:50:50.099" v="324" actId="2890"/>
          <pc:sldLayoutMkLst>
            <pc:docMk/>
            <pc:sldMasterMk cId="1291783314" sldId="2147483673"/>
            <pc:sldLayoutMk cId="414213265" sldId="2147483674"/>
          </pc:sldLayoutMkLst>
        </pc:sldLayoutChg>
        <pc:sldLayoutChg chg="addSp modSp add mod replId">
          <pc:chgData name="Marco Parenzan" userId="a83bbb23f3e251dc" providerId="LiveId" clId="{66402350-CCAD-4E50-B438-9849571A7D8A}" dt="2023-01-06T11:20:34.080" v="510" actId="1076"/>
          <pc:sldLayoutMkLst>
            <pc:docMk/>
            <pc:sldMasterMk cId="1291783314" sldId="2147483673"/>
            <pc:sldLayoutMk cId="2755409172" sldId="2147483675"/>
          </pc:sldLayoutMkLst>
          <pc:spChg chg="mod">
            <ac:chgData name="Marco Parenzan" userId="a83bbb23f3e251dc" providerId="LiveId" clId="{66402350-CCAD-4E50-B438-9849571A7D8A}" dt="2023-01-06T11:15:02.059" v="449" actId="242"/>
            <ac:spMkLst>
              <pc:docMk/>
              <pc:sldMasterMk cId="1291783314" sldId="2147483673"/>
              <pc:sldLayoutMk cId="2755409172" sldId="2147483675"/>
              <ac:spMk id="2" creationId="{5602A9AB-AE88-89CB-1B76-390A6977627A}"/>
            </ac:spMkLst>
          </pc:spChg>
          <pc:spChg chg="add mod">
            <ac:chgData name="Marco Parenzan" userId="a83bbb23f3e251dc" providerId="LiveId" clId="{66402350-CCAD-4E50-B438-9849571A7D8A}" dt="2023-01-06T11:15:02.059" v="449" actId="242"/>
            <ac:spMkLst>
              <pc:docMk/>
              <pc:sldMasterMk cId="1291783314" sldId="2147483673"/>
              <pc:sldLayoutMk cId="2755409172" sldId="2147483675"/>
              <ac:spMk id="3" creationId="{71035A28-1A6D-A2FE-9568-AC3382ED9E4B}"/>
            </ac:spMkLst>
          </pc:spChg>
          <pc:spChg chg="mod">
            <ac:chgData name="Marco Parenzan" userId="a83bbb23f3e251dc" providerId="LiveId" clId="{66402350-CCAD-4E50-B438-9849571A7D8A}" dt="2023-01-06T11:20:34.080" v="510" actId="1076"/>
            <ac:spMkLst>
              <pc:docMk/>
              <pc:sldMasterMk cId="1291783314" sldId="2147483673"/>
              <pc:sldLayoutMk cId="2755409172" sldId="2147483675"/>
              <ac:spMk id="17" creationId="{DF0AA165-FA6E-90B8-08CB-207552BEAA40}"/>
            </ac:spMkLst>
          </pc:spChg>
          <pc:picChg chg="mod">
            <ac:chgData name="Marco Parenzan" userId="a83bbb23f3e251dc" providerId="LiveId" clId="{66402350-CCAD-4E50-B438-9849571A7D8A}" dt="2023-01-06T11:20:34.080" v="510" actId="1076"/>
            <ac:picMkLst>
              <pc:docMk/>
              <pc:sldMasterMk cId="1291783314" sldId="2147483673"/>
              <pc:sldLayoutMk cId="2755409172" sldId="2147483675"/>
              <ac:picMk id="16" creationId="{CF63D016-4C9E-DB02-5EAD-CE4E16714D57}"/>
            </ac:picMkLst>
          </pc:picChg>
        </pc:sldLayoutChg>
        <pc:sldLayoutChg chg="delSp modSp mod">
          <pc:chgData name="Marco Parenzan" userId="a83bbb23f3e251dc" providerId="LiveId" clId="{66402350-CCAD-4E50-B438-9849571A7D8A}" dt="2023-01-06T10:57:12.088" v="371" actId="113"/>
          <pc:sldLayoutMkLst>
            <pc:docMk/>
            <pc:sldMasterMk cId="1291783314" sldId="2147483673"/>
            <pc:sldLayoutMk cId="3611481068" sldId="2147483681"/>
          </pc:sldLayoutMkLst>
          <pc:spChg chg="mod">
            <ac:chgData name="Marco Parenzan" userId="a83bbb23f3e251dc" providerId="LiveId" clId="{66402350-CCAD-4E50-B438-9849571A7D8A}" dt="2023-01-06T10:57:12.088" v="371" actId="113"/>
            <ac:spMkLst>
              <pc:docMk/>
              <pc:sldMasterMk cId="1291783314" sldId="2147483673"/>
              <pc:sldLayoutMk cId="3611481068" sldId="2147483681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7:01.501" v="369" actId="207"/>
            <ac:spMkLst>
              <pc:docMk/>
              <pc:sldMasterMk cId="1291783314" sldId="2147483673"/>
              <pc:sldLayoutMk cId="3611481068" sldId="2147483681"/>
              <ac:spMk id="3" creationId="{1D63C144-751C-15F5-7CE2-1A097C00C581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4" creationId="{14B25C0B-9018-A960-419F-029D3E4391DD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5" creationId="{FD7063C8-55F3-0B0F-06E0-CEAA3D7C2912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6" creationId="{FF8F8039-ACCB-B5E3-BA0F-AF67CA9AF296}"/>
            </ac:spMkLst>
          </pc:spChg>
        </pc:sldLayoutChg>
        <pc:sldLayoutChg chg="addSp modSp mod">
          <pc:chgData name="Marco Parenzan" userId="a83bbb23f3e251dc" providerId="LiveId" clId="{66402350-CCAD-4E50-B438-9849571A7D8A}" dt="2023-01-06T11:19:59.923" v="509" actId="1076"/>
          <pc:sldLayoutMkLst>
            <pc:docMk/>
            <pc:sldMasterMk cId="1291783314" sldId="2147483673"/>
            <pc:sldLayoutMk cId="3054358718" sldId="2147483685"/>
          </pc:sldLayoutMkLst>
          <pc:spChg chg="add mod">
            <ac:chgData name="Marco Parenzan" userId="a83bbb23f3e251dc" providerId="LiveId" clId="{66402350-CCAD-4E50-B438-9849571A7D8A}" dt="2023-01-06T11:19:59.923" v="509" actId="1076"/>
            <ac:spMkLst>
              <pc:docMk/>
              <pc:sldMasterMk cId="1291783314" sldId="2147483673"/>
              <pc:sldLayoutMk cId="3054358718" sldId="2147483685"/>
              <ac:spMk id="2" creationId="{CEA1F06A-DE42-59CC-D7BE-B1635866217B}"/>
            </ac:spMkLst>
          </pc:spChg>
          <pc:spChg chg="mod">
            <ac:chgData name="Marco Parenzan" userId="a83bbb23f3e251dc" providerId="LiveId" clId="{66402350-CCAD-4E50-B438-9849571A7D8A}" dt="2023-01-06T11:14:54.395" v="448" actId="242"/>
            <ac:spMkLst>
              <pc:docMk/>
              <pc:sldMasterMk cId="1291783314" sldId="2147483673"/>
              <pc:sldLayoutMk cId="3054358718" sldId="2147483685"/>
              <ac:spMk id="9" creationId="{47896805-5E99-8767-16A9-13F7E7D6CD73}"/>
            </ac:spMkLst>
          </pc:spChg>
        </pc:sldLayoutChg>
      </pc:sldMasterChg>
      <pc:sldMasterChg chg="new del mod addSldLayout delSldLayout sldLayoutOrd">
        <pc:chgData name="Marco Parenzan" userId="a83bbb23f3e251dc" providerId="LiveId" clId="{66402350-CCAD-4E50-B438-9849571A7D8A}" dt="2023-01-06T10:53:56.754" v="349" actId="2696"/>
        <pc:sldMasterMkLst>
          <pc:docMk/>
          <pc:sldMasterMk cId="4001788636" sldId="2147483677"/>
        </pc:sldMasterMkLst>
        <pc:sldLayoutChg chg="new del replId">
          <pc:chgData name="Marco Parenzan" userId="a83bbb23f3e251dc" providerId="LiveId" clId="{66402350-CCAD-4E50-B438-9849571A7D8A}" dt="2023-01-06T10:53:56.701" v="339" actId="2696"/>
          <pc:sldLayoutMkLst>
            <pc:docMk/>
            <pc:sldMasterMk cId="4001788636" sldId="2147483677"/>
            <pc:sldLayoutMk cId="41797386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53:56.705" v="340" actId="2696"/>
          <pc:sldLayoutMkLst>
            <pc:docMk/>
            <pc:sldMasterMk cId="4001788636" sldId="2147483677"/>
            <pc:sldLayoutMk cId="1556769539" sldId="2147483679"/>
          </pc:sldLayoutMkLst>
        </pc:sldLayoutChg>
        <pc:sldLayoutChg chg="new replId">
          <pc:chgData name="Marco Parenzan" userId="a83bbb23f3e251dc" providerId="LiveId" clId="{66402350-CCAD-4E50-B438-9849571A7D8A}" dt="2023-01-06T10:53:29.209" v="337" actId="6938"/>
          <pc:sldLayoutMkLst>
            <pc:docMk/>
            <pc:sldMasterMk cId="3048249942" sldId="2147483662"/>
            <pc:sldLayoutMk cId="666959592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53:56.710" v="341" actId="2696"/>
          <pc:sldLayoutMkLst>
            <pc:docMk/>
            <pc:sldMasterMk cId="4001788636" sldId="2147483677"/>
            <pc:sldLayoutMk cId="1354143961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53:56.715" v="342" actId="2696"/>
          <pc:sldLayoutMkLst>
            <pc:docMk/>
            <pc:sldMasterMk cId="4001788636" sldId="2147483677"/>
            <pc:sldLayoutMk cId="3653836291" sldId="2147483682"/>
          </pc:sldLayoutMkLst>
        </pc:sldLayoutChg>
        <pc:sldLayoutChg chg="new del replId">
          <pc:chgData name="Marco Parenzan" userId="a83bbb23f3e251dc" providerId="LiveId" clId="{66402350-CCAD-4E50-B438-9849571A7D8A}" dt="2023-01-06T10:53:56.721" v="343" actId="2696"/>
          <pc:sldLayoutMkLst>
            <pc:docMk/>
            <pc:sldMasterMk cId="4001788636" sldId="2147483677"/>
            <pc:sldLayoutMk cId="3397968589" sldId="2147483683"/>
          </pc:sldLayoutMkLst>
        </pc:sldLayoutChg>
        <pc:sldLayoutChg chg="new del replId">
          <pc:chgData name="Marco Parenzan" userId="a83bbb23f3e251dc" providerId="LiveId" clId="{66402350-CCAD-4E50-B438-9849571A7D8A}" dt="2023-01-06T10:53:56.725" v="344" actId="2696"/>
          <pc:sldLayoutMkLst>
            <pc:docMk/>
            <pc:sldMasterMk cId="4001788636" sldId="2147483677"/>
            <pc:sldLayoutMk cId="94490717" sldId="2147483684"/>
          </pc:sldLayoutMkLst>
        </pc:sldLayoutChg>
        <pc:sldLayoutChg chg="new del replId">
          <pc:chgData name="Marco Parenzan" userId="a83bbb23f3e251dc" providerId="LiveId" clId="{66402350-CCAD-4E50-B438-9849571A7D8A}" dt="2023-01-06T10:53:56.729" v="345" actId="2696"/>
          <pc:sldLayoutMkLst>
            <pc:docMk/>
            <pc:sldMasterMk cId="4001788636" sldId="2147483677"/>
            <pc:sldLayoutMk cId="2907574981" sldId="2147483685"/>
          </pc:sldLayoutMkLst>
        </pc:sldLayoutChg>
        <pc:sldLayoutChg chg="new del replId">
          <pc:chgData name="Marco Parenzan" userId="a83bbb23f3e251dc" providerId="LiveId" clId="{66402350-CCAD-4E50-B438-9849571A7D8A}" dt="2023-01-06T10:53:56.736" v="346" actId="2696"/>
          <pc:sldLayoutMkLst>
            <pc:docMk/>
            <pc:sldMasterMk cId="4001788636" sldId="2147483677"/>
            <pc:sldLayoutMk cId="823539671" sldId="2147483686"/>
          </pc:sldLayoutMkLst>
        </pc:sldLayoutChg>
        <pc:sldLayoutChg chg="new del replId">
          <pc:chgData name="Marco Parenzan" userId="a83bbb23f3e251dc" providerId="LiveId" clId="{66402350-CCAD-4E50-B438-9849571A7D8A}" dt="2023-01-06T10:53:56.741" v="347" actId="2696"/>
          <pc:sldLayoutMkLst>
            <pc:docMk/>
            <pc:sldMasterMk cId="4001788636" sldId="2147483677"/>
            <pc:sldLayoutMk cId="1854393943" sldId="2147483687"/>
          </pc:sldLayoutMkLst>
        </pc:sldLayoutChg>
        <pc:sldLayoutChg chg="new del replId">
          <pc:chgData name="Marco Parenzan" userId="a83bbb23f3e251dc" providerId="LiveId" clId="{66402350-CCAD-4E50-B438-9849571A7D8A}" dt="2023-01-06T10:53:56.747" v="348" actId="2696"/>
          <pc:sldLayoutMkLst>
            <pc:docMk/>
            <pc:sldMasterMk cId="4001788636" sldId="2147483677"/>
            <pc:sldLayoutMk cId="303049009" sldId="2147483688"/>
          </pc:sldLayoutMkLst>
        </pc:sldLayoutChg>
      </pc:sldMasterChg>
    </pc:docChg>
  </pc:docChgLst>
  <pc:docChgLst>
    <pc:chgData name="Marco Parenzan" userId="a83bbb23f3e251dc" providerId="LiveId" clId="{D8F63FA7-5777-407E-9CE3-47E22A0611B9}"/>
    <pc:docChg chg="undo custSel modSld addMainMaster modMainMaster">
      <pc:chgData name="Marco Parenzan" userId="a83bbb23f3e251dc" providerId="LiveId" clId="{D8F63FA7-5777-407E-9CE3-47E22A0611B9}" dt="2023-01-06T18:30:10.159" v="231" actId="1036"/>
      <pc:docMkLst>
        <pc:docMk/>
      </pc:docMkLst>
      <pc:sldChg chg="addSp delSp modSp mod modClrScheme chgLayout">
        <pc:chgData name="Marco Parenzan" userId="a83bbb23f3e251dc" providerId="LiveId" clId="{D8F63FA7-5777-407E-9CE3-47E22A0611B9}" dt="2023-01-06T18:23:14.423" v="207" actId="700"/>
        <pc:sldMkLst>
          <pc:docMk/>
          <pc:sldMk cId="448018491" sldId="265"/>
        </pc:sldMkLst>
        <pc:spChg chg="add del mod ord">
          <ac:chgData name="Marco Parenzan" userId="a83bbb23f3e251dc" providerId="LiveId" clId="{D8F63FA7-5777-407E-9CE3-47E22A0611B9}" dt="2023-01-06T18:13:19.911" v="45" actId="700"/>
          <ac:spMkLst>
            <pc:docMk/>
            <pc:sldMk cId="448018491" sldId="265"/>
            <ac:spMk id="2" creationId="{0FEB3D49-13C2-4CC9-51A2-A380677689BA}"/>
          </ac:spMkLst>
        </pc:spChg>
        <pc:spChg chg="add del mod ord">
          <ac:chgData name="Marco Parenzan" userId="a83bbb23f3e251dc" providerId="LiveId" clId="{D8F63FA7-5777-407E-9CE3-47E22A0611B9}" dt="2023-01-06T18:23:14.423" v="207" actId="700"/>
          <ac:spMkLst>
            <pc:docMk/>
            <pc:sldMk cId="448018491" sldId="265"/>
            <ac:spMk id="3" creationId="{B89D5D69-E2A5-6DAD-325D-296149CAACD7}"/>
          </ac:spMkLst>
        </pc:spChg>
        <pc:spChg chg="add mod ord">
          <ac:chgData name="Marco Parenzan" userId="a83bbb23f3e251dc" providerId="LiveId" clId="{D8F63FA7-5777-407E-9CE3-47E22A0611B9}" dt="2023-01-06T18:23:14.423" v="207" actId="700"/>
          <ac:spMkLst>
            <pc:docMk/>
            <pc:sldMk cId="448018491" sldId="265"/>
            <ac:spMk id="4" creationId="{0AA04F39-FFFC-2E03-CFD5-919823857A0C}"/>
          </ac:spMkLst>
        </pc:spChg>
        <pc:spChg chg="del">
          <ac:chgData name="Marco Parenzan" userId="a83bbb23f3e251dc" providerId="LiveId" clId="{D8F63FA7-5777-407E-9CE3-47E22A0611B9}" dt="2023-01-06T18:13:13.007" v="44"/>
          <ac:spMkLst>
            <pc:docMk/>
            <pc:sldMk cId="448018491" sldId="265"/>
            <ac:spMk id="5" creationId="{C9A86C7D-02A9-EFC4-4B18-005133436659}"/>
          </ac:spMkLst>
        </pc:spChg>
      </pc:sldChg>
      <pc:sldChg chg="addSp delSp modSp mod modClrScheme chgLayout">
        <pc:chgData name="Marco Parenzan" userId="a83bbb23f3e251dc" providerId="LiveId" clId="{D8F63FA7-5777-407E-9CE3-47E22A0611B9}" dt="2023-01-06T18:08:49.633" v="0" actId="700"/>
        <pc:sldMkLst>
          <pc:docMk/>
          <pc:sldMk cId="312928708" sldId="267"/>
        </pc:sldMkLst>
        <pc:spChg chg="add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2" creationId="{252A699F-BA61-706A-4477-DF3B73E24692}"/>
          </ac:spMkLst>
        </pc:spChg>
        <pc:spChg chg="add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3" creationId="{C0F13F5E-1C34-6B91-7FF0-857F913EC46C}"/>
          </ac:spMkLst>
        </pc:spChg>
        <pc:spChg chg="del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5" creationId="{F1017FCC-5D3F-81E5-F108-422CB4292FF4}"/>
          </ac:spMkLst>
        </pc:spChg>
        <pc:spChg chg="del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6" creationId="{A2B43C4D-9BCC-282B-C70D-03E896F656DB}"/>
          </ac:spMkLst>
        </pc:spChg>
      </pc:sldChg>
      <pc:sldChg chg="addSp delSp modSp mod modClrScheme chgLayout">
        <pc:chgData name="Marco Parenzan" userId="a83bbb23f3e251dc" providerId="LiveId" clId="{D8F63FA7-5777-407E-9CE3-47E22A0611B9}" dt="2023-01-06T18:20:42.780" v="148" actId="700"/>
        <pc:sldMkLst>
          <pc:docMk/>
          <pc:sldMk cId="2387457348" sldId="269"/>
        </pc:sldMkLst>
        <pc:spChg chg="add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2" creationId="{4222788F-844B-BD22-2C67-0F8A40F2DB09}"/>
          </ac:spMkLst>
        </pc:spChg>
        <pc:spChg chg="add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3" creationId="{148876D0-621C-D4EF-2F6F-12D4417D3571}"/>
          </ac:spMkLst>
        </pc:spChg>
        <pc:spChg chg="del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8" creationId="{4A854416-DCFC-AA09-1949-06E7C09B036B}"/>
          </ac:spMkLst>
        </pc:spChg>
        <pc:spChg chg="del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9" creationId="{1AF9837C-9563-8629-93D2-36686E944906}"/>
          </ac:spMkLst>
        </pc:spChg>
      </pc:sldChg>
      <pc:sldMasterChg chg="addSp delSp modSp mod delSldLayout modSldLayout sldLayoutOrd">
        <pc:chgData name="Marco Parenzan" userId="a83bbb23f3e251dc" providerId="LiveId" clId="{D8F63FA7-5777-407E-9CE3-47E22A0611B9}" dt="2023-01-06T18:30:10.159" v="231" actId="1036"/>
        <pc:sldMasterMkLst>
          <pc:docMk/>
          <pc:sldMasterMk cId="3048249942" sldId="2147483662"/>
        </pc:sldMasterMkLst>
        <pc:spChg chg="mod">
          <ac:chgData name="Marco Parenzan" userId="a83bbb23f3e251dc" providerId="LiveId" clId="{D8F63FA7-5777-407E-9CE3-47E22A0611B9}" dt="2023-01-06T18:19:25.365" v="140" actId="14100"/>
          <ac:spMkLst>
            <pc:docMk/>
            <pc:sldMasterMk cId="3048249942" sldId="2147483662"/>
            <ac:spMk id="2" creationId="{4A77048C-E359-F66D-AD4D-97D47FB308F4}"/>
          </ac:spMkLst>
        </pc:spChg>
        <pc:spChg chg="add del mod ord">
          <ac:chgData name="Marco Parenzan" userId="a83bbb23f3e251dc" providerId="LiveId" clId="{D8F63FA7-5777-407E-9CE3-47E22A0611B9}" dt="2023-01-06T18:13:43.591" v="47" actId="478"/>
          <ac:spMkLst>
            <pc:docMk/>
            <pc:sldMasterMk cId="3048249942" sldId="2147483662"/>
            <ac:spMk id="10" creationId="{7CD4B6E1-4D4A-F732-E12F-98D0FF8BAF82}"/>
          </ac:spMkLst>
        </pc:spChg>
        <pc:spChg chg="add mod">
          <ac:chgData name="Marco Parenzan" userId="a83bbb23f3e251dc" providerId="LiveId" clId="{D8F63FA7-5777-407E-9CE3-47E22A0611B9}" dt="2023-01-06T18:18:25.235" v="130" actId="1076"/>
          <ac:spMkLst>
            <pc:docMk/>
            <pc:sldMasterMk cId="3048249942" sldId="2147483662"/>
            <ac:spMk id="16" creationId="{B665F82E-16E4-622A-1D28-E0815683F9AE}"/>
          </ac:spMkLst>
        </pc:spChg>
        <pc:spChg chg="add mod ord">
          <ac:chgData name="Marco Parenzan" userId="a83bbb23f3e251dc" providerId="LiveId" clId="{D8F63FA7-5777-407E-9CE3-47E22A0611B9}" dt="2023-01-06T18:19:18.869" v="139" actId="167"/>
          <ac:spMkLst>
            <pc:docMk/>
            <pc:sldMasterMk cId="3048249942" sldId="2147483662"/>
            <ac:spMk id="17" creationId="{E9257CBA-A82E-066B-F5AB-348B4741D07A}"/>
          </ac:spMkLst>
        </pc:sp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4" creationId="{4B09F554-433A-4BF6-E5B3-8001C80DD00E}"/>
          </ac:picMkLst>
        </pc:picChg>
        <pc:picChg chg="mod">
          <ac:chgData name="Marco Parenzan" userId="a83bbb23f3e251dc" providerId="LiveId" clId="{D8F63FA7-5777-407E-9CE3-47E22A0611B9}" dt="2023-01-06T18:14:09.880" v="60" actId="12789"/>
          <ac:picMkLst>
            <pc:docMk/>
            <pc:sldMasterMk cId="3048249942" sldId="2147483662"/>
            <ac:picMk id="5" creationId="{2AD01DB0-49A5-711B-6437-E6BC9E48E5FE}"/>
          </ac:picMkLst>
        </pc:picChg>
        <pc:picChg chg="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6" creationId="{992B90BD-ACA8-D295-A203-A17A4862F534}"/>
          </ac:picMkLst>
        </pc:picChg>
        <pc:picChg chg="del mod">
          <ac:chgData name="Marco Parenzan" userId="a83bbb23f3e251dc" providerId="LiveId" clId="{D8F63FA7-5777-407E-9CE3-47E22A0611B9}" dt="2023-01-06T18:13:46.742" v="49" actId="478"/>
          <ac:picMkLst>
            <pc:docMk/>
            <pc:sldMasterMk cId="3048249942" sldId="2147483662"/>
            <ac:picMk id="7" creationId="{61E960A8-64A6-B8F2-EB4C-35B7B8DDECEB}"/>
          </ac:picMkLst>
        </pc:picChg>
        <pc:picChg chg="del mod">
          <ac:chgData name="Marco Parenzan" userId="a83bbb23f3e251dc" providerId="LiveId" clId="{D8F63FA7-5777-407E-9CE3-47E22A0611B9}" dt="2023-01-06T18:13:45.662" v="48" actId="478"/>
          <ac:picMkLst>
            <pc:docMk/>
            <pc:sldMasterMk cId="3048249942" sldId="2147483662"/>
            <ac:picMk id="8" creationId="{B6C700A1-5D5B-0878-00DE-3804DCD46C55}"/>
          </ac:picMkLst>
        </pc:picChg>
        <pc:picChg chg="mod">
          <ac:chgData name="Marco Parenzan" userId="a83bbb23f3e251dc" providerId="LiveId" clId="{D8F63FA7-5777-407E-9CE3-47E22A0611B9}" dt="2023-01-06T18:18:27.191" v="131" actId="1076"/>
          <ac:picMkLst>
            <pc:docMk/>
            <pc:sldMasterMk cId="3048249942" sldId="2147483662"/>
            <ac:picMk id="9" creationId="{A7A93378-50A6-D864-08EB-13E4732474B1}"/>
          </ac:picMkLst>
        </pc:picChg>
        <pc:picChg chg="del">
          <ac:chgData name="Marco Parenzan" userId="a83bbb23f3e251dc" providerId="LiveId" clId="{D8F63FA7-5777-407E-9CE3-47E22A0611B9}" dt="2023-01-06T18:10:43.678" v="12" actId="478"/>
          <ac:picMkLst>
            <pc:docMk/>
            <pc:sldMasterMk cId="3048249942" sldId="2147483662"/>
            <ac:picMk id="11" creationId="{890A6E38-821E-3B3B-D008-13ECE0BA0503}"/>
          </ac:picMkLst>
        </pc:pic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13" creationId="{2A0534EB-99ED-432E-413C-2D410DCDF5F3}"/>
          </ac:picMkLst>
        </pc:pic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15" creationId="{CE5B7879-D6AB-8FAC-8F51-965628297348}"/>
          </ac:picMkLst>
        </pc:picChg>
        <pc:picChg chg="add mod ord">
          <ac:chgData name="Marco Parenzan" userId="a83bbb23f3e251dc" providerId="LiveId" clId="{D8F63FA7-5777-407E-9CE3-47E22A0611B9}" dt="2023-01-06T18:19:30.051" v="141" actId="1076"/>
          <ac:picMkLst>
            <pc:docMk/>
            <pc:sldMasterMk cId="3048249942" sldId="2147483662"/>
            <ac:picMk id="18" creationId="{3754DE08-1700-114D-4DE0-E49A2306CA03}"/>
          </ac:picMkLst>
        </pc:picChg>
        <pc:picChg chg="add del mod">
          <ac:chgData name="Marco Parenzan" userId="a83bbb23f3e251dc" providerId="LiveId" clId="{D8F63FA7-5777-407E-9CE3-47E22A0611B9}" dt="2023-01-06T18:11:58.488" v="27" actId="21"/>
          <ac:picMkLst>
            <pc:docMk/>
            <pc:sldMasterMk cId="3048249942" sldId="2147483662"/>
            <ac:picMk id="2050" creationId="{E92232DE-D2F2-B854-5615-7F769F9B6966}"/>
          </ac:picMkLst>
        </pc:picChg>
        <pc:sldLayoutChg chg="del">
          <pc:chgData name="Marco Parenzan" userId="a83bbb23f3e251dc" providerId="LiveId" clId="{D8F63FA7-5777-407E-9CE3-47E22A0611B9}" dt="2023-01-06T18:09:33.223" v="2" actId="2696"/>
          <pc:sldLayoutMkLst>
            <pc:docMk/>
            <pc:sldMasterMk cId="3048249942" sldId="2147483662"/>
            <pc:sldLayoutMk cId="3537068099" sldId="2147483676"/>
          </pc:sldLayoutMkLst>
        </pc:sldLayoutChg>
        <pc:sldLayoutChg chg="del">
          <pc:chgData name="Marco Parenzan" userId="a83bbb23f3e251dc" providerId="LiveId" clId="{D8F63FA7-5777-407E-9CE3-47E22A0611B9}" dt="2023-01-06T18:09:40.663" v="4" actId="2696"/>
          <pc:sldLayoutMkLst>
            <pc:docMk/>
            <pc:sldMasterMk cId="3048249942" sldId="2147483662"/>
            <pc:sldLayoutMk cId="3146291815" sldId="2147483682"/>
          </pc:sldLayoutMkLst>
        </pc:sldLayoutChg>
        <pc:sldLayoutChg chg="addSp delSp modSp mod ord">
          <pc:chgData name="Marco Parenzan" userId="a83bbb23f3e251dc" providerId="LiveId" clId="{D8F63FA7-5777-407E-9CE3-47E22A0611B9}" dt="2023-01-06T18:10:25.791" v="8"/>
          <pc:sldLayoutMkLst>
            <pc:docMk/>
            <pc:sldMasterMk cId="3048249942" sldId="2147483662"/>
            <pc:sldLayoutMk cId="401034613" sldId="2147483683"/>
          </pc:sldLayoutMkLst>
          <pc:spChg chg="add del">
            <ac:chgData name="Marco Parenzan" userId="a83bbb23f3e251dc" providerId="LiveId" clId="{D8F63FA7-5777-407E-9CE3-47E22A0611B9}" dt="2023-01-06T18:10:25.791" v="8"/>
            <ac:spMkLst>
              <pc:docMk/>
              <pc:sldMasterMk cId="3048249942" sldId="2147483662"/>
              <pc:sldLayoutMk cId="401034613" sldId="2147483683"/>
              <ac:spMk id="2" creationId="{318F1237-4B24-6919-3919-CF5EA53C0820}"/>
            </ac:spMkLst>
          </pc:spChg>
          <pc:spChg chg="mod">
            <ac:chgData name="Marco Parenzan" userId="a83bbb23f3e251dc" providerId="LiveId" clId="{D8F63FA7-5777-407E-9CE3-47E22A0611B9}" dt="2023-01-06T18:09:52.157" v="6" actId="20578"/>
            <ac:spMkLst>
              <pc:docMk/>
              <pc:sldMasterMk cId="3048249942" sldId="2147483662"/>
              <pc:sldLayoutMk cId="401034613" sldId="2147483683"/>
              <ac:spMk id="5" creationId="{9EAECA2C-4EA2-D4F2-734E-8B2663FDA96E}"/>
            </ac:spMkLst>
          </pc:spChg>
          <pc:spChg chg="mod">
            <ac:chgData name="Marco Parenzan" userId="a83bbb23f3e251dc" providerId="LiveId" clId="{D8F63FA7-5777-407E-9CE3-47E22A0611B9}" dt="2023-01-06T18:09:52.157" v="6" actId="20578"/>
            <ac:spMkLst>
              <pc:docMk/>
              <pc:sldMasterMk cId="3048249942" sldId="2147483662"/>
              <pc:sldLayoutMk cId="401034613" sldId="2147483683"/>
              <ac:spMk id="6" creationId="{4C78251B-A4E5-2344-D3F4-239C2683595F}"/>
            </ac:spMkLst>
          </pc:spChg>
        </pc:sldLayoutChg>
        <pc:sldLayoutChg chg="addSp delSp modSp mod">
          <pc:chgData name="Marco Parenzan" userId="a83bbb23f3e251dc" providerId="LiveId" clId="{D8F63FA7-5777-407E-9CE3-47E22A0611B9}" dt="2023-01-06T18:30:10.159" v="231" actId="1036"/>
          <pc:sldLayoutMkLst>
            <pc:docMk/>
            <pc:sldMasterMk cId="3048249942" sldId="2147483662"/>
            <pc:sldLayoutMk cId="2892653985" sldId="2147483686"/>
          </pc:sldLayoutMkLst>
          <pc:spChg chg="mod">
            <ac:chgData name="Marco Parenzan" userId="a83bbb23f3e251dc" providerId="LiveId" clId="{D8F63FA7-5777-407E-9CE3-47E22A0611B9}" dt="2023-01-06T18:21:17.015" v="185" actId="14100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  <pc:spChg chg="mod">
            <ac:chgData name="Marco Parenzan" userId="a83bbb23f3e251dc" providerId="LiveId" clId="{D8F63FA7-5777-407E-9CE3-47E22A0611B9}" dt="2023-01-06T18:28:29.455" v="221" actId="14100"/>
            <ac:spMkLst>
              <pc:docMk/>
              <pc:sldMasterMk cId="3048249942" sldId="2147483662"/>
              <pc:sldLayoutMk cId="2892653985" sldId="2147483686"/>
              <ac:spMk id="8" creationId="{8112F960-9285-3860-88A6-95FB6E1447B2}"/>
            </ac:spMkLst>
          </pc:spChg>
          <pc:spChg chg="mod">
            <ac:chgData name="Marco Parenzan" userId="a83bbb23f3e251dc" providerId="LiveId" clId="{D8F63FA7-5777-407E-9CE3-47E22A0611B9}" dt="2023-01-06T18:21:17.015" v="185" actId="14100"/>
            <ac:spMkLst>
              <pc:docMk/>
              <pc:sldMasterMk cId="3048249942" sldId="2147483662"/>
              <pc:sldLayoutMk cId="2892653985" sldId="2147483686"/>
              <ac:spMk id="9" creationId="{47896805-5E99-8767-16A9-13F7E7D6CD73}"/>
            </ac:spMkLst>
          </pc:spChg>
          <pc:picChg chg="del mod">
            <ac:chgData name="Marco Parenzan" userId="a83bbb23f3e251dc" providerId="LiveId" clId="{D8F63FA7-5777-407E-9CE3-47E22A0611B9}" dt="2023-01-06T18:28:01.781" v="214" actId="478"/>
            <ac:picMkLst>
              <pc:docMk/>
              <pc:sldMasterMk cId="3048249942" sldId="2147483662"/>
              <pc:sldLayoutMk cId="2892653985" sldId="2147483686"/>
              <ac:picMk id="3" creationId="{1A935335-69C9-5B50-6D12-346621E0CE18}"/>
            </ac:picMkLst>
          </pc:picChg>
          <pc:picChg chg="del">
            <ac:chgData name="Marco Parenzan" userId="a83bbb23f3e251dc" providerId="LiveId" clId="{D8F63FA7-5777-407E-9CE3-47E22A0611B9}" dt="2023-01-06T18:13:31.246" v="46" actId="478"/>
            <ac:picMkLst>
              <pc:docMk/>
              <pc:sldMasterMk cId="3048249942" sldId="2147483662"/>
              <pc:sldLayoutMk cId="2892653985" sldId="2147483686"/>
              <ac:picMk id="4" creationId="{04551755-40A2-2C77-FC89-FDD8273B9487}"/>
            </ac:picMkLst>
          </pc:picChg>
          <pc:picChg chg="add mod">
            <ac:chgData name="Marco Parenzan" userId="a83bbb23f3e251dc" providerId="LiveId" clId="{D8F63FA7-5777-407E-9CE3-47E22A0611B9}" dt="2023-01-06T18:30:10.159" v="231" actId="1036"/>
            <ac:picMkLst>
              <pc:docMk/>
              <pc:sldMasterMk cId="3048249942" sldId="2147483662"/>
              <pc:sldLayoutMk cId="2892653985" sldId="2147483686"/>
              <ac:picMk id="5" creationId="{90F0B946-5470-D7D6-A57D-91FD903EBFB9}"/>
            </ac:picMkLst>
          </pc:picChg>
          <pc:picChg chg="add del">
            <ac:chgData name="Marco Parenzan" userId="a83bbb23f3e251dc" providerId="LiveId" clId="{D8F63FA7-5777-407E-9CE3-47E22A0611B9}" dt="2023-01-06T18:26:24" v="210" actId="478"/>
            <ac:picMkLst>
              <pc:docMk/>
              <pc:sldMasterMk cId="3048249942" sldId="2147483662"/>
              <pc:sldLayoutMk cId="2892653985" sldId="2147483686"/>
              <ac:picMk id="1026" creationId="{F0C1CAA9-8EA1-CB41-A737-A565BA7C3A23}"/>
            </ac:picMkLst>
          </pc:picChg>
          <pc:picChg chg="add del mod">
            <ac:chgData name="Marco Parenzan" userId="a83bbb23f3e251dc" providerId="LiveId" clId="{D8F63FA7-5777-407E-9CE3-47E22A0611B9}" dt="2023-01-06T18:29:54.008" v="223" actId="478"/>
            <ac:picMkLst>
              <pc:docMk/>
              <pc:sldMasterMk cId="3048249942" sldId="2147483662"/>
              <pc:sldLayoutMk cId="2892653985" sldId="2147483686"/>
              <ac:picMk id="1028" creationId="{785F55A2-FA43-A66D-6A79-4A5D3361CCAC}"/>
            </ac:picMkLst>
          </pc:picChg>
        </pc:sldLayoutChg>
        <pc:sldLayoutChg chg="del">
          <pc:chgData name="Marco Parenzan" userId="a83bbb23f3e251dc" providerId="LiveId" clId="{D8F63FA7-5777-407E-9CE3-47E22A0611B9}" dt="2023-01-06T18:09:34.431" v="3" actId="2696"/>
          <pc:sldLayoutMkLst>
            <pc:docMk/>
            <pc:sldMasterMk cId="3048249942" sldId="2147483662"/>
            <pc:sldLayoutMk cId="1555052543" sldId="2147483689"/>
          </pc:sldLayoutMkLst>
        </pc:sldLayoutChg>
      </pc:sldMasterChg>
      <pc:sldMasterChg chg="addSp delSp modSp mod setBg delSldLayout modSldLayout sldLayoutOrd">
        <pc:chgData name="Marco Parenzan" userId="a83bbb23f3e251dc" providerId="LiveId" clId="{D8F63FA7-5777-407E-9CE3-47E22A0611B9}" dt="2023-01-06T18:29:21.560" v="222"/>
        <pc:sldMasterMkLst>
          <pc:docMk/>
          <pc:sldMasterMk cId="588639137" sldId="2147483672"/>
        </pc:sldMasterMkLst>
        <pc:picChg chg="add del mod">
          <ac:chgData name="Marco Parenzan" userId="a83bbb23f3e251dc" providerId="LiveId" clId="{D8F63FA7-5777-407E-9CE3-47E22A0611B9}" dt="2023-01-06T18:12:13.677" v="31" actId="21"/>
          <ac:picMkLst>
            <pc:docMk/>
            <pc:sldMasterMk cId="588639137" sldId="2147483672"/>
            <ac:picMk id="2" creationId="{88BC0791-C037-09E7-97EC-867291B24970}"/>
          </ac:picMkLst>
        </pc:picChg>
        <pc:picChg chg="add del mod">
          <ac:chgData name="Marco Parenzan" userId="a83bbb23f3e251dc" providerId="LiveId" clId="{D8F63FA7-5777-407E-9CE3-47E22A0611B9}" dt="2023-01-06T18:14:37.797" v="83"/>
          <ac:picMkLst>
            <pc:docMk/>
            <pc:sldMasterMk cId="588639137" sldId="2147483672"/>
            <ac:picMk id="3" creationId="{2354DAC8-828C-B0A0-0DA4-4DA64C146A18}"/>
          </ac:picMkLst>
        </pc:picChg>
        <pc:picChg chg="add del mod">
          <ac:chgData name="Marco Parenzan" userId="a83bbb23f3e251dc" providerId="LiveId" clId="{D8F63FA7-5777-407E-9CE3-47E22A0611B9}" dt="2023-01-06T18:15:29.622" v="92" actId="478"/>
          <ac:picMkLst>
            <pc:docMk/>
            <pc:sldMasterMk cId="588639137" sldId="2147483672"/>
            <ac:picMk id="5" creationId="{A02B187C-4E3B-CA8E-176F-10DDEFA7F910}"/>
          </ac:picMkLst>
        </pc:picChg>
        <pc:picChg chg="add mod">
          <ac:chgData name="Marco Parenzan" userId="a83bbb23f3e251dc" providerId="LiveId" clId="{D8F63FA7-5777-407E-9CE3-47E22A0611B9}" dt="2023-01-06T18:21:56.009" v="190" actId="1076"/>
          <ac:picMkLst>
            <pc:docMk/>
            <pc:sldMasterMk cId="588639137" sldId="2147483672"/>
            <ac:picMk id="6" creationId="{D3155FCE-4E66-E6C0-B0CB-B666A76DB2DF}"/>
          </ac:picMkLst>
        </pc:picChg>
        <pc:picChg chg="del">
          <ac:chgData name="Marco Parenzan" userId="a83bbb23f3e251dc" providerId="LiveId" clId="{D8F63FA7-5777-407E-9CE3-47E22A0611B9}" dt="2023-01-06T18:12:03.919" v="28" actId="478"/>
          <ac:picMkLst>
            <pc:docMk/>
            <pc:sldMasterMk cId="588639137" sldId="2147483672"/>
            <ac:picMk id="8" creationId="{C8E1FC8A-2260-0672-D22D-7792D4A487F9}"/>
          </ac:picMkLst>
        </pc:picChg>
        <pc:picChg chg="add del">
          <ac:chgData name="Marco Parenzan" userId="a83bbb23f3e251dc" providerId="LiveId" clId="{D8F63FA7-5777-407E-9CE3-47E22A0611B9}" dt="2023-01-06T18:15:01.761" v="86" actId="21"/>
          <ac:picMkLst>
            <pc:docMk/>
            <pc:sldMasterMk cId="588639137" sldId="2147483672"/>
            <ac:picMk id="5122" creationId="{E7B886CD-8148-EC6B-C957-B42F4E3E1A83}"/>
          </ac:picMkLst>
        </pc:picChg>
        <pc:sldLayoutChg chg="del">
          <pc:chgData name="Marco Parenzan" userId="a83bbb23f3e251dc" providerId="LiveId" clId="{D8F63FA7-5777-407E-9CE3-47E22A0611B9}" dt="2023-01-06T18:20:29.509" v="147" actId="2696"/>
          <pc:sldLayoutMkLst>
            <pc:docMk/>
            <pc:sldMasterMk cId="588639137" sldId="2147483672"/>
            <pc:sldLayoutMk cId="102370051" sldId="2147483659"/>
          </pc:sldLayoutMkLst>
        </pc:sldLayoutChg>
        <pc:sldLayoutChg chg="addSp delSp modSp mod">
          <pc:chgData name="Marco Parenzan" userId="a83bbb23f3e251dc" providerId="LiveId" clId="{D8F63FA7-5777-407E-9CE3-47E22A0611B9}" dt="2023-01-06T18:17:31.326" v="120" actId="1076"/>
          <pc:sldLayoutMkLst>
            <pc:docMk/>
            <pc:sldMasterMk cId="588639137" sldId="2147483672"/>
            <pc:sldLayoutMk cId="1650863424" sldId="2147483670"/>
          </pc:sldLayoutMkLst>
          <pc:spChg chg="add del">
            <ac:chgData name="Marco Parenzan" userId="a83bbb23f3e251dc" providerId="LiveId" clId="{D8F63FA7-5777-407E-9CE3-47E22A0611B9}" dt="2023-01-06T18:16:09.113" v="100"/>
            <ac:spMkLst>
              <pc:docMk/>
              <pc:sldMasterMk cId="588639137" sldId="2147483672"/>
              <pc:sldLayoutMk cId="1650863424" sldId="2147483670"/>
              <ac:spMk id="3" creationId="{D20D18BA-5D66-C94A-CC97-42A0A196C451}"/>
            </ac:spMkLst>
          </pc:spChg>
          <pc:spChg chg="mod">
            <ac:chgData name="Marco Parenzan" userId="a83bbb23f3e251dc" providerId="LiveId" clId="{D8F63FA7-5777-407E-9CE3-47E22A0611B9}" dt="2023-01-06T18:17:20.395" v="115" actId="1076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add del mod">
            <ac:chgData name="Marco Parenzan" userId="a83bbb23f3e251dc" providerId="LiveId" clId="{D8F63FA7-5777-407E-9CE3-47E22A0611B9}" dt="2023-01-06T18:14:35.678" v="81"/>
            <ac:picMkLst>
              <pc:docMk/>
              <pc:sldMasterMk cId="588639137" sldId="2147483672"/>
              <pc:sldLayoutMk cId="1650863424" sldId="2147483670"/>
              <ac:picMk id="2" creationId="{CB27178C-2D1C-3920-CE94-96D9DEC11DDC}"/>
            </ac:picMkLst>
          </pc:picChg>
          <pc:picChg chg="add mod">
            <ac:chgData name="Marco Parenzan" userId="a83bbb23f3e251dc" providerId="LiveId" clId="{D8F63FA7-5777-407E-9CE3-47E22A0611B9}" dt="2023-01-06T18:17:29.640" v="119" actId="1076"/>
            <ac:picMkLst>
              <pc:docMk/>
              <pc:sldMasterMk cId="588639137" sldId="2147483672"/>
              <pc:sldLayoutMk cId="1650863424" sldId="2147483670"/>
              <ac:picMk id="4" creationId="{668AE73D-516F-BBF0-EB94-A6280078FD76}"/>
            </ac:picMkLst>
          </pc:picChg>
          <pc:picChg chg="mod">
            <ac:chgData name="Marco Parenzan" userId="a83bbb23f3e251dc" providerId="LiveId" clId="{D8F63FA7-5777-407E-9CE3-47E22A0611B9}" dt="2023-01-06T18:17:31.326" v="120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mod">
            <ac:chgData name="Marco Parenzan" userId="a83bbb23f3e251dc" providerId="LiveId" clId="{D8F63FA7-5777-407E-9CE3-47E22A0611B9}" dt="2023-01-06T18:17:28.099" v="118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mod">
            <ac:chgData name="Marco Parenzan" userId="a83bbb23f3e251dc" providerId="LiveId" clId="{D8F63FA7-5777-407E-9CE3-47E22A0611B9}" dt="2023-01-06T18:17:26.632" v="117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mod">
            <ac:chgData name="Marco Parenzan" userId="a83bbb23f3e251dc" providerId="LiveId" clId="{D8F63FA7-5777-407E-9CE3-47E22A0611B9}" dt="2023-01-06T18:17:20.395" v="115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  <pc:sldLayoutChg chg="addSp delSp modSp del mod">
          <pc:chgData name="Marco Parenzan" userId="a83bbb23f3e251dc" providerId="LiveId" clId="{D8F63FA7-5777-407E-9CE3-47E22A0611B9}" dt="2023-01-06T18:23:21.563" v="208" actId="2696"/>
          <pc:sldLayoutMkLst>
            <pc:docMk/>
            <pc:sldMasterMk cId="588639137" sldId="2147483672"/>
            <pc:sldLayoutMk cId="1985560996" sldId="2147483671"/>
          </pc:sldLayoutMkLst>
          <pc:picChg chg="add del mod ord">
            <ac:chgData name="Marco Parenzan" userId="a83bbb23f3e251dc" providerId="LiveId" clId="{D8F63FA7-5777-407E-9CE3-47E22A0611B9}" dt="2023-01-06T18:14:25.645" v="78" actId="478"/>
            <ac:picMkLst>
              <pc:docMk/>
              <pc:sldMasterMk cId="588639137" sldId="2147483672"/>
              <pc:sldLayoutMk cId="1985560996" sldId="2147483671"/>
              <ac:picMk id="2" creationId="{C461D158-DFAF-8E85-FA8F-C383732DE65A}"/>
            </ac:picMkLst>
          </pc:picChg>
          <pc:picChg chg="add del mod">
            <ac:chgData name="Marco Parenzan" userId="a83bbb23f3e251dc" providerId="LiveId" clId="{D8F63FA7-5777-407E-9CE3-47E22A0611B9}" dt="2023-01-06T18:14:29.198" v="79" actId="478"/>
            <ac:picMkLst>
              <pc:docMk/>
              <pc:sldMasterMk cId="588639137" sldId="2147483672"/>
              <pc:sldLayoutMk cId="1985560996" sldId="2147483671"/>
              <ac:picMk id="3" creationId="{75F6F96F-7078-E84D-1586-634538C5F1E3}"/>
            </ac:picMkLst>
          </pc:picChg>
          <pc:picChg chg="del">
            <ac:chgData name="Marco Parenzan" userId="a83bbb23f3e251dc" providerId="LiveId" clId="{D8F63FA7-5777-407E-9CE3-47E22A0611B9}" dt="2023-01-06T18:12:17.632" v="33" actId="478"/>
            <ac:picMkLst>
              <pc:docMk/>
              <pc:sldMasterMk cId="588639137" sldId="2147483672"/>
              <pc:sldLayoutMk cId="1985560996" sldId="2147483671"/>
              <ac:picMk id="4" creationId="{9A66EF93-FE07-EADA-D276-7A7BE4D3775B}"/>
            </ac:picMkLst>
          </pc:picChg>
          <pc:picChg chg="add del mod">
            <ac:chgData name="Marco Parenzan" userId="a83bbb23f3e251dc" providerId="LiveId" clId="{D8F63FA7-5777-407E-9CE3-47E22A0611B9}" dt="2023-01-06T18:15:45.255" v="98" actId="478"/>
            <ac:picMkLst>
              <pc:docMk/>
              <pc:sldMasterMk cId="588639137" sldId="2147483672"/>
              <pc:sldLayoutMk cId="1985560996" sldId="2147483671"/>
              <ac:picMk id="5" creationId="{D2C30C81-49E2-AFC1-60A3-25AE20679535}"/>
            </ac:picMkLst>
          </pc:picChg>
        </pc:sldLayoutChg>
        <pc:sldLayoutChg chg="del">
          <pc:chgData name="Marco Parenzan" userId="a83bbb23f3e251dc" providerId="LiveId" clId="{D8F63FA7-5777-407E-9CE3-47E22A0611B9}" dt="2023-01-06T18:09:45.003" v="5" actId="2696"/>
          <pc:sldLayoutMkLst>
            <pc:docMk/>
            <pc:sldMasterMk cId="588639137" sldId="2147483672"/>
            <pc:sldLayoutMk cId="2926472915" sldId="2147483684"/>
          </pc:sldLayoutMkLst>
        </pc:sldLayoutChg>
        <pc:sldLayoutChg chg="del">
          <pc:chgData name="Marco Parenzan" userId="a83bbb23f3e251dc" providerId="LiveId" clId="{D8F63FA7-5777-407E-9CE3-47E22A0611B9}" dt="2023-01-06T18:21:32.635" v="186" actId="2696"/>
          <pc:sldLayoutMkLst>
            <pc:docMk/>
            <pc:sldMasterMk cId="588639137" sldId="2147483672"/>
            <pc:sldLayoutMk cId="2574114458" sldId="2147483691"/>
          </pc:sldLayoutMkLst>
        </pc:sldLayoutChg>
      </pc:sldMasterChg>
      <pc:sldMasterChg chg="modSp add mod addSldLayout delSldLayout modSldLayout">
        <pc:chgData name="Marco Parenzan" userId="a83bbb23f3e251dc" providerId="LiveId" clId="{D8F63FA7-5777-407E-9CE3-47E22A0611B9}" dt="2023-01-06T18:23:06.532" v="206" actId="14100"/>
        <pc:sldMasterMkLst>
          <pc:docMk/>
          <pc:sldMasterMk cId="3560865809" sldId="2147483688"/>
        </pc:sldMasterMkLst>
        <pc:picChg chg="mod">
          <ac:chgData name="Marco Parenzan" userId="a83bbb23f3e251dc" providerId="LiveId" clId="{D8F63FA7-5777-407E-9CE3-47E22A0611B9}" dt="2023-01-06T18:22:46.453" v="200" actId="14100"/>
          <ac:picMkLst>
            <pc:docMk/>
            <pc:sldMasterMk cId="3560865809" sldId="2147483688"/>
            <ac:picMk id="6" creationId="{D3155FCE-4E66-E6C0-B0CB-B666A76DB2DF}"/>
          </ac:picMkLst>
        </pc:picChg>
        <pc:picChg chg="mod">
          <ac:chgData name="Marco Parenzan" userId="a83bbb23f3e251dc" providerId="LiveId" clId="{D8F63FA7-5777-407E-9CE3-47E22A0611B9}" dt="2023-01-06T18:22:47.694" v="201" actId="1076"/>
          <ac:picMkLst>
            <pc:docMk/>
            <pc:sldMasterMk cId="3560865809" sldId="2147483688"/>
            <ac:picMk id="9" creationId="{D0217D4C-FB8E-F44C-40C3-AD4793403BF6}"/>
          </ac:picMkLst>
        </pc:picChg>
        <pc:sldLayoutChg chg="modSp add mod replId">
          <pc:chgData name="Marco Parenzan" userId="a83bbb23f3e251dc" providerId="LiveId" clId="{D8F63FA7-5777-407E-9CE3-47E22A0611B9}" dt="2023-01-06T18:23:06.532" v="206" actId="14100"/>
          <pc:sldLayoutMkLst>
            <pc:docMk/>
            <pc:sldMasterMk cId="3560865809" sldId="2147483688"/>
            <pc:sldLayoutMk cId="3880098710" sldId="2147483689"/>
          </pc:sldLayoutMkLst>
          <pc:spChg chg="mod">
            <ac:chgData name="Marco Parenzan" userId="a83bbb23f3e251dc" providerId="LiveId" clId="{D8F63FA7-5777-407E-9CE3-47E22A0611B9}" dt="2023-01-06T18:23:06.532" v="206" actId="14100"/>
            <ac:spMkLst>
              <pc:docMk/>
              <pc:sldMasterMk cId="3560865809" sldId="2147483688"/>
              <pc:sldLayoutMk cId="3880098710" sldId="2147483689"/>
              <ac:spMk id="12" creationId="{DA50CF4F-5907-6C39-762B-A14FB24FAC2E}"/>
            </ac:spMkLst>
          </pc:spChg>
        </pc:sldLayoutChg>
        <pc:sldLayoutChg chg="add del mod replId">
          <pc:chgData name="Marco Parenzan" userId="a83bbb23f3e251dc" providerId="LiveId" clId="{D8F63FA7-5777-407E-9CE3-47E22A0611B9}" dt="2023-01-06T18:22:10.066" v="192" actId="2696"/>
          <pc:sldLayoutMkLst>
            <pc:docMk/>
            <pc:sldMasterMk cId="3560865809" sldId="2147483688"/>
            <pc:sldLayoutMk cId="3376936753" sldId="2147483690"/>
          </pc:sldLayoutMkLst>
        </pc:sldLayoutChg>
        <pc:sldLayoutChg chg="add del mod replId">
          <pc:chgData name="Marco Parenzan" userId="a83bbb23f3e251dc" providerId="LiveId" clId="{D8F63FA7-5777-407E-9CE3-47E22A0611B9}" dt="2023-01-06T18:22:10.912" v="193" actId="2696"/>
          <pc:sldLayoutMkLst>
            <pc:docMk/>
            <pc:sldMasterMk cId="3560865809" sldId="2147483688"/>
            <pc:sldLayoutMk cId="735091732" sldId="2147483691"/>
          </pc:sldLayoutMkLst>
        </pc:sldLayoutChg>
      </pc:sldMasterChg>
    </pc:docChg>
  </pc:docChgLst>
  <pc:docChgLst>
    <pc:chgData name="Marco Parenzan" userId="a83bbb23f3e251dc" providerId="LiveId" clId="{C735B300-B06A-4C65-99BC-4DCF4DDDF86F}"/>
    <pc:docChg chg="custSel modSld modMainMaster">
      <pc:chgData name="Marco Parenzan" userId="a83bbb23f3e251dc" providerId="LiveId" clId="{C735B300-B06A-4C65-99BC-4DCF4DDDF86F}" dt="2023-02-09T20:57:09.545" v="22" actId="1076"/>
      <pc:docMkLst>
        <pc:docMk/>
      </pc:docMkLst>
      <pc:sldChg chg="addSp delSp modSp mod">
        <pc:chgData name="Marco Parenzan" userId="a83bbb23f3e251dc" providerId="LiveId" clId="{C735B300-B06A-4C65-99BC-4DCF4DDDF86F}" dt="2023-02-09T20:56:28.440" v="6" actId="21"/>
        <pc:sldMkLst>
          <pc:docMk/>
          <pc:sldMk cId="3317753286" sldId="266"/>
        </pc:sldMkLst>
        <pc:picChg chg="add del mod">
          <ac:chgData name="Marco Parenzan" userId="a83bbb23f3e251dc" providerId="LiveId" clId="{C735B300-B06A-4C65-99BC-4DCF4DDDF86F}" dt="2023-02-09T20:56:28.440" v="6" actId="21"/>
          <ac:picMkLst>
            <pc:docMk/>
            <pc:sldMk cId="3317753286" sldId="266"/>
            <ac:picMk id="2" creationId="{6B0C17BB-6EAE-FB1D-C6D1-569AA2F1444E}"/>
          </ac:picMkLst>
        </pc:picChg>
      </pc:sldChg>
      <pc:sldMasterChg chg="addSp delSp modSp mod modSldLayout">
        <pc:chgData name="Marco Parenzan" userId="a83bbb23f3e251dc" providerId="LiveId" clId="{C735B300-B06A-4C65-99BC-4DCF4DDDF86F}" dt="2023-02-09T20:56:09.434" v="2"/>
        <pc:sldMasterMkLst>
          <pc:docMk/>
          <pc:sldMasterMk cId="3048249942" sldId="2147483662"/>
        </pc:sldMasterMkLst>
        <pc:spChg chg="del">
          <ac:chgData name="Marco Parenzan" userId="a83bbb23f3e251dc" providerId="LiveId" clId="{C735B300-B06A-4C65-99BC-4DCF4DDDF86F}" dt="2023-02-09T20:56:09.154" v="1" actId="478"/>
          <ac:spMkLst>
            <pc:docMk/>
            <pc:sldMasterMk cId="3048249942" sldId="2147483662"/>
            <ac:spMk id="16" creationId="{B665F82E-16E4-622A-1D28-E0815683F9AE}"/>
          </ac:spMkLst>
        </pc:spChg>
        <pc:spChg chg="add mod">
          <ac:chgData name="Marco Parenzan" userId="a83bbb23f3e251dc" providerId="LiveId" clId="{C735B300-B06A-4C65-99BC-4DCF4DDDF86F}" dt="2023-02-09T20:56:09.434" v="2"/>
          <ac:spMkLst>
            <pc:docMk/>
            <pc:sldMasterMk cId="3048249942" sldId="2147483662"/>
            <ac:spMk id="19" creationId="{D9ABE849-7BB5-DC35-9AFB-0B0D449FE613}"/>
          </ac:spMkLst>
        </pc:sp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4" creationId="{4B09F554-433A-4BF6-E5B3-8001C80DD00E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5" creationId="{2AD01DB0-49A5-711B-6437-E6BC9E48E5FE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6" creationId="{992B90BD-ACA8-D295-A203-A17A4862F534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7" creationId="{6596F0BD-2963-5551-554E-EA7A0E0A80E4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8" creationId="{AB7FFD08-68A9-F2AD-D241-0DC611E8A540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9" creationId="{A7A93378-50A6-D864-08EB-13E4732474B1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0" creationId="{ABBAB6CA-90C0-BD60-BBDC-968DBA2A3008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1" creationId="{BE779F29-1A8D-4E40-986E-265F19D0B0FD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2" creationId="{B9539977-F044-DF12-6809-40340F3FC9B3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13" creationId="{2A0534EB-99ED-432E-413C-2D410DCDF5F3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4" creationId="{54965EBE-9825-B0FA-6646-86E0A5DFAAA3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15" creationId="{CE5B7879-D6AB-8FAC-8F51-965628297348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20" creationId="{501848D3-99D4-6E8D-F4CA-95B5FB78B782}"/>
          </ac:picMkLst>
        </pc:picChg>
        <pc:sldLayoutChg chg="delSp mod">
          <pc:chgData name="Marco Parenzan" userId="a83bbb23f3e251dc" providerId="LiveId" clId="{C735B300-B06A-4C65-99BC-4DCF4DDDF86F}" dt="2023-01-30T21:27:58.750" v="0" actId="478"/>
          <pc:sldLayoutMkLst>
            <pc:docMk/>
            <pc:sldMasterMk cId="3048249942" sldId="2147483662"/>
            <pc:sldLayoutMk cId="2892653985" sldId="2147483686"/>
          </pc:sldLayoutMkLst>
          <pc:spChg chg="del">
            <ac:chgData name="Marco Parenzan" userId="a83bbb23f3e251dc" providerId="LiveId" clId="{C735B300-B06A-4C65-99BC-4DCF4DDDF86F}" dt="2023-01-30T21:27:58.750" v="0" actId="478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</pc:sldLayoutChg>
      </pc:sldMasterChg>
      <pc:sldMasterChg chg="modSldLayout">
        <pc:chgData name="Marco Parenzan" userId="a83bbb23f3e251dc" providerId="LiveId" clId="{C735B300-B06A-4C65-99BC-4DCF4DDDF86F}" dt="2023-02-09T20:57:09.545" v="22" actId="1076"/>
        <pc:sldMasterMkLst>
          <pc:docMk/>
          <pc:sldMasterMk cId="588639137" sldId="2147483672"/>
        </pc:sldMasterMkLst>
        <pc:sldLayoutChg chg="addSp modSp mod">
          <pc:chgData name="Marco Parenzan" userId="a83bbb23f3e251dc" providerId="LiveId" clId="{C735B300-B06A-4C65-99BC-4DCF4DDDF86F}" dt="2023-02-09T20:57:09.545" v="22" actId="1076"/>
          <pc:sldLayoutMkLst>
            <pc:docMk/>
            <pc:sldMasterMk cId="588639137" sldId="2147483672"/>
            <pc:sldLayoutMk cId="1650863424" sldId="2147483670"/>
          </pc:sldLayoutMkLst>
          <pc:spChg chg="mod">
            <ac:chgData name="Marco Parenzan" userId="a83bbb23f3e251dc" providerId="LiveId" clId="{C735B300-B06A-4C65-99BC-4DCF4DDDF86F}" dt="2023-02-09T20:57:09.545" v="22" actId="1076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add mod">
            <ac:chgData name="Marco Parenzan" userId="a83bbb23f3e251dc" providerId="LiveId" clId="{C735B300-B06A-4C65-99BC-4DCF4DDDF86F}" dt="2023-02-09T20:56:32.830" v="7"/>
            <ac:picMkLst>
              <pc:docMk/>
              <pc:sldMasterMk cId="588639137" sldId="2147483672"/>
              <pc:sldLayoutMk cId="1650863424" sldId="2147483670"/>
              <ac:picMk id="2" creationId="{38CFE7EA-FEBA-1396-F31C-4D371D6168E4}"/>
            </ac:picMkLst>
          </pc:picChg>
          <pc:picChg chg="mod">
            <ac:chgData name="Marco Parenzan" userId="a83bbb23f3e251dc" providerId="LiveId" clId="{C735B300-B06A-4C65-99BC-4DCF4DDDF86F}" dt="2023-02-09T20:57:04.503" v="20" actId="1076"/>
            <ac:picMkLst>
              <pc:docMk/>
              <pc:sldMasterMk cId="588639137" sldId="2147483672"/>
              <pc:sldLayoutMk cId="1650863424" sldId="2147483670"/>
              <ac:picMk id="4" creationId="{668AE73D-516F-BBF0-EB94-A6280078FD76}"/>
            </ac:picMkLst>
          </pc:picChg>
          <pc:picChg chg="mod">
            <ac:chgData name="Marco Parenzan" userId="a83bbb23f3e251dc" providerId="LiveId" clId="{C735B300-B06A-4C65-99BC-4DCF4DDDF86F}" dt="2023-02-09T20:56:51.911" v="15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mod">
            <ac:chgData name="Marco Parenzan" userId="a83bbb23f3e251dc" providerId="LiveId" clId="{C735B300-B06A-4C65-99BC-4DCF4DDDF86F}" dt="2023-02-09T20:57:05.857" v="21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mod">
            <ac:chgData name="Marco Parenzan" userId="a83bbb23f3e251dc" providerId="LiveId" clId="{C735B300-B06A-4C65-99BC-4DCF4DDDF86F}" dt="2023-02-09T20:57:03.160" v="19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mod">
            <ac:chgData name="Marco Parenzan" userId="a83bbb23f3e251dc" providerId="LiveId" clId="{C735B300-B06A-4C65-99BC-4DCF4DDDF86F}" dt="2023-02-09T20:57:09.545" v="22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79F187-AA7B-B9EB-417D-A11042A5C0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B271A-CB58-D780-E97A-976ABB5C31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311FB-7E68-42D8-B905-797E3C8A5380}" type="datetimeFigureOut">
              <a:rPr lang="it-IT" smtClean="0"/>
              <a:t>25/02/2023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B5587-09B1-1B92-1987-298BD97B1D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D8DB-864B-FF6D-9B9E-A3990A5A5F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778EB-3311-4540-80F9-10D6022264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407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2900851-0776-B528-881E-5EE048924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7737" y="2862768"/>
            <a:ext cx="4412936" cy="1028203"/>
          </a:xfrm>
          <a:prstGeom prst="rect">
            <a:avLst/>
          </a:prstGeom>
        </p:spPr>
      </p:pic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671D1F-FA0F-4341-7D96-A9D680FC08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2680" y="4121321"/>
            <a:ext cx="2452914" cy="1306251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99BBB0-548B-6455-52DE-7D0D09CF3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39186" y="1711315"/>
            <a:ext cx="4380694" cy="85639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Sponsors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4367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Sponsors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0E86FEC-ADF0-3F2A-9A0F-A0EDAD2367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9878" y="4908242"/>
            <a:ext cx="1926544" cy="5193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2AAA94-3DF5-9F9F-CD5D-59A3E3B9FDDF}"/>
              </a:ext>
            </a:extLst>
          </p:cNvPr>
          <p:cNvSpPr txBox="1"/>
          <p:nvPr userDrawn="1"/>
        </p:nvSpPr>
        <p:spPr>
          <a:xfrm>
            <a:off x="7604347" y="4261707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With the support of: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AE73D-516F-BBF0-EB94-A6280078FD7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266794" y="2933361"/>
            <a:ext cx="4969628" cy="68357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8CFE7EA-FEBA-1396-F31C-4D371D6168E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96107" y="1430428"/>
            <a:ext cx="4444566" cy="1093315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7C9874E-2C48-0F27-BBC1-7F9EBDEE069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928559" y="4815165"/>
            <a:ext cx="1823049" cy="705484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50863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1656" y="365124"/>
            <a:ext cx="9176657" cy="1336163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1" y="2061713"/>
            <a:ext cx="4781908" cy="301924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0B946-5470-D7D6-A57D-91FD903EB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782" y="1864406"/>
            <a:ext cx="5082270" cy="42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5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299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50CF4F-5907-6C39-762B-A14FB24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2801257"/>
            <a:ext cx="7155543" cy="2409371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lang="it-IT" sz="3200" b="1" dirty="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0098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AECA2C-4EA2-D4F2-734E-8B2663FD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78251B-A4E5-2344-D3F4-239C2683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3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7661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733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03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5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813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13" Type="http://schemas.openxmlformats.org/officeDocument/2006/relationships/image" Target="../media/image7.svg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11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98857" y="6016242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53028" y="5875203"/>
            <a:ext cx="2279238" cy="9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3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14620" y="4457699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05486" y="2614502"/>
            <a:ext cx="4371298" cy="18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6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257CBA-A82E-066B-F5AB-348B4741D07A}"/>
              </a:ext>
            </a:extLst>
          </p:cNvPr>
          <p:cNvSpPr/>
          <p:nvPr userDrawn="1"/>
        </p:nvSpPr>
        <p:spPr>
          <a:xfrm>
            <a:off x="0" y="365125"/>
            <a:ext cx="12192000" cy="132556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54DE08-1700-114D-4DE0-E49A2306CA0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114" y="627510"/>
            <a:ext cx="1902362" cy="80214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365125"/>
            <a:ext cx="9162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596F0BD-2963-5551-554E-EA7A0E0A80E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45142" y="6404152"/>
            <a:ext cx="974271" cy="36900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B7FFD08-68A9-F2AD-D241-0DC611E8A54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461849" y="6450106"/>
            <a:ext cx="1411404" cy="32885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BBAB6CA-90C0-BD60-BBDC-968DBA2A300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25639" y="6519905"/>
            <a:ext cx="858491" cy="231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779F29-1A8D-4E40-986E-265F19D0B0F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023393" y="6459335"/>
            <a:ext cx="1880339" cy="25864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9539977-F044-DF12-6809-40340F3FC9B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55594" y="6444098"/>
            <a:ext cx="1831892" cy="358123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54965EBE-9825-B0FA-6646-86E0A5DFAAA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053872" y="6320615"/>
            <a:ext cx="974271" cy="5188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ABE849-7BB5-DC35-9AFB-0B0D449FE613}"/>
              </a:ext>
            </a:extLst>
          </p:cNvPr>
          <p:cNvSpPr txBox="1"/>
          <p:nvPr userDrawn="1"/>
        </p:nvSpPr>
        <p:spPr>
          <a:xfrm>
            <a:off x="10370885" y="6167099"/>
            <a:ext cx="1459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>
                <a:solidFill>
                  <a:srgbClr val="324147"/>
                </a:solidFill>
              </a:rPr>
              <a:t>With the support of: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501848D3-99D4-6E8D-F4CA-95B5FB78B782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550657" y="6313325"/>
            <a:ext cx="1817755" cy="447148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C8B01A1-F2CC-A9C3-3453-95B1397953CE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169431" y="6437505"/>
            <a:ext cx="914920" cy="3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4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8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spkNFjhHIM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hyperlink" Target="https://www.confluent.io/resources/ebook/data-mesh-architectures-with-event-streams/" TargetMode="External"/><Relationship Id="rId12" Type="http://schemas.openxmlformats.org/officeDocument/2006/relationships/image" Target="../media/image56.png"/><Relationship Id="rId2" Type="http://schemas.openxmlformats.org/officeDocument/2006/relationships/hyperlink" Target="https://www.youtube.com/watch?v=_bmYXWCxF_Q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5" Type="http://schemas.openxmlformats.org/officeDocument/2006/relationships/hyperlink" Target="https://www.amazon.it/Data-Mesh-Delivering-Data-driven-Value/dp/1492092398/ref=sr_1_1?adgrpid=138101593870&amp;gclid=Cj0KCQiAofieBhDXARIsAHTTldp7KRqV0UcmK8dwOU_45dkfyHRWROT6mnOOnHTu944yD7ygjM19G1oaArxmEALw_wcB&amp;hvadid=586741366025&amp;hvdev=c&amp;hvlocphy=20536&amp;hvnetw=g&amp;hvqmt=e&amp;hvrand=16000578354417188416&amp;hvtargid=kwd-1419977644244&amp;hydadcr=9076_1766613&amp;keywords=data+mesh+book&amp;qid=1675501266&amp;sr=8-1" TargetMode="External"/><Relationship Id="rId10" Type="http://schemas.openxmlformats.org/officeDocument/2006/relationships/hyperlink" Target="https://www.irion-edm.com/resources/data-fabric-data-mesh-whitepaper/" TargetMode="External"/><Relationship Id="rId4" Type="http://schemas.openxmlformats.org/officeDocument/2006/relationships/hyperlink" Target="https://martinfowler.com/articles/data-mesh-principles.html" TargetMode="External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hyperlink" Target="https://www.amazon.it/Cronache-Domain-Driven-Design-successo-esperienze/dp/8894255697/ref=sr_1_1?keywords=cronache+di+domain-driven+design&amp;qid=1675501375&amp;sprefix=cronache+di+doma%2Caps%2C100&amp;sr=8-1" TargetMode="External"/><Relationship Id="rId3" Type="http://schemas.openxmlformats.org/officeDocument/2006/relationships/image" Target="../media/image58.png"/><Relationship Id="rId7" Type="http://schemas.openxmlformats.org/officeDocument/2006/relationships/hyperlink" Target="https://github.com/cqrs-muflone" TargetMode="External"/><Relationship Id="rId12" Type="http://schemas.openxmlformats.org/officeDocument/2006/relationships/image" Target="../media/image63.png"/><Relationship Id="rId17" Type="http://schemas.openxmlformats.org/officeDocument/2006/relationships/image" Target="../media/image65.png"/><Relationship Id="rId2" Type="http://schemas.openxmlformats.org/officeDocument/2006/relationships/image" Target="../media/image57.jpg"/><Relationship Id="rId16" Type="http://schemas.openxmlformats.org/officeDocument/2006/relationships/hyperlink" Target="https://github.com/ace6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rewup" TargetMode="External"/><Relationship Id="rId11" Type="http://schemas.openxmlformats.org/officeDocument/2006/relationships/image" Target="../media/image62.png"/><Relationship Id="rId5" Type="http://schemas.openxmlformats.org/officeDocument/2006/relationships/hyperlink" Target="mailto:alberto.acerbis@intre.it" TargetMode="External"/><Relationship Id="rId15" Type="http://schemas.openxmlformats.org/officeDocument/2006/relationships/hyperlink" Target="https://www.twitch.tv/dddbrewup" TargetMode="External"/><Relationship Id="rId10" Type="http://schemas.openxmlformats.org/officeDocument/2006/relationships/hyperlink" Target="https://albertoacerbis.com/" TargetMode="External"/><Relationship Id="rId4" Type="http://schemas.openxmlformats.org/officeDocument/2006/relationships/image" Target="../media/image59.png"/><Relationship Id="rId9" Type="http://schemas.openxmlformats.org/officeDocument/2006/relationships/image" Target="../media/image61.png"/><Relationship Id="rId1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04F39-FFFC-2E03-CFD5-91982385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DDD anche nei Dati?</a:t>
            </a:r>
            <a:br>
              <a:rPr lang="it-IT" dirty="0"/>
            </a:br>
            <a:r>
              <a:rPr lang="it-IT" sz="1800" dirty="0"/>
              <a:t>(AKA Data Mesh)</a:t>
            </a:r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Hyper-specialized silos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4121931-C309-C699-9C99-018EFECD7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811" y="1823043"/>
            <a:ext cx="4450285" cy="417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6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Disconnected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FCEC8B-1EC9-2994-66E4-35D40E708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850" y="2160896"/>
            <a:ext cx="5799323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Zhamak</a:t>
            </a: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Dehaghani</a:t>
            </a: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E6CF99F-3074-C46F-32DC-170DE9F49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727" y="1810723"/>
            <a:ext cx="4243169" cy="4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94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 as a socio-technical approach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213C4E2-9B16-EB72-A501-81777EE1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70658"/>
            <a:ext cx="5296359" cy="119644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281EC4C-0BF3-A578-2E0B-B572402EE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5311600" cy="100592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39E642A-ACA6-5812-F689-0C055D548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76421"/>
            <a:ext cx="5319221" cy="10745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FBD76CC-9DAF-A0FA-9EF0-25200187A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885" y="1853933"/>
            <a:ext cx="5303980" cy="13869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F0EC5CA-3302-BE1E-1523-38C511FEB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750" y="3617107"/>
            <a:ext cx="6572250" cy="16002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26C54AC-9352-424A-0BF7-974410EC8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650" y="4960108"/>
            <a:ext cx="66103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3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Domain-</a:t>
            </a:r>
            <a:r>
              <a:rPr lang="it-IT" dirty="0" err="1"/>
              <a:t>Driven</a:t>
            </a:r>
            <a:r>
              <a:rPr lang="it-IT" dirty="0"/>
              <a:t> Design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05CD57-116A-6020-5861-FCD542F77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08" r="1" b="1005"/>
          <a:stretch/>
        </p:blipFill>
        <p:spPr>
          <a:xfrm>
            <a:off x="7113606" y="1907921"/>
            <a:ext cx="4026533" cy="4026535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84ADBC5-067E-28FA-A060-CDD713BE8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0" r="-1" b="10709"/>
          <a:stretch/>
        </p:blipFill>
        <p:spPr>
          <a:xfrm>
            <a:off x="1886035" y="1907921"/>
            <a:ext cx="4026533" cy="4026535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9864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171C8B3-28C9-5580-3809-1181B5B751D8}"/>
              </a:ext>
            </a:extLst>
          </p:cNvPr>
          <p:cNvSpPr/>
          <p:nvPr/>
        </p:nvSpPr>
        <p:spPr>
          <a:xfrm>
            <a:off x="246888" y="1901952"/>
            <a:ext cx="5257800" cy="7132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Pattern Strategici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7281152-D69F-9ED1-BCEA-E54EC163C738}"/>
              </a:ext>
            </a:extLst>
          </p:cNvPr>
          <p:cNvSpPr/>
          <p:nvPr/>
        </p:nvSpPr>
        <p:spPr>
          <a:xfrm>
            <a:off x="6534914" y="1901952"/>
            <a:ext cx="5257800" cy="7132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Pattern Tattici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68FBB47-1890-082C-052E-A1D0313C61DC}"/>
              </a:ext>
            </a:extLst>
          </p:cNvPr>
          <p:cNvSpPr/>
          <p:nvPr/>
        </p:nvSpPr>
        <p:spPr>
          <a:xfrm>
            <a:off x="246888" y="3291840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Ubiquitous</a:t>
            </a:r>
            <a:r>
              <a:rPr lang="it-IT" dirty="0"/>
              <a:t> Language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BE4E846-B473-22CA-6DEF-01D71CB4DCEF}"/>
              </a:ext>
            </a:extLst>
          </p:cNvPr>
          <p:cNvSpPr/>
          <p:nvPr/>
        </p:nvSpPr>
        <p:spPr>
          <a:xfrm>
            <a:off x="246888" y="3963925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Bounded</a:t>
            </a:r>
            <a:r>
              <a:rPr lang="it-IT" dirty="0"/>
              <a:t>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592BB1D-6B04-C9DD-1C9F-132AA3EFD811}"/>
              </a:ext>
            </a:extLst>
          </p:cNvPr>
          <p:cNvSpPr/>
          <p:nvPr/>
        </p:nvSpPr>
        <p:spPr>
          <a:xfrm>
            <a:off x="246888" y="4636010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Context</a:t>
            </a:r>
            <a:r>
              <a:rPr lang="it-IT" dirty="0"/>
              <a:t> Mapping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FA5DE815-0DA2-DF6C-FED4-602FE88B0B23}"/>
              </a:ext>
            </a:extLst>
          </p:cNvPr>
          <p:cNvSpPr/>
          <p:nvPr/>
        </p:nvSpPr>
        <p:spPr>
          <a:xfrm>
            <a:off x="6534914" y="3291840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Entity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CCF0FB2-E180-BCE3-7AEB-B3F94163BE9C}"/>
              </a:ext>
            </a:extLst>
          </p:cNvPr>
          <p:cNvSpPr/>
          <p:nvPr/>
        </p:nvSpPr>
        <p:spPr>
          <a:xfrm>
            <a:off x="6534914" y="3963925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Value Object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DD26EC-A6B7-CCB4-B3D3-EFAE64253923}"/>
              </a:ext>
            </a:extLst>
          </p:cNvPr>
          <p:cNvSpPr/>
          <p:nvPr/>
        </p:nvSpPr>
        <p:spPr>
          <a:xfrm>
            <a:off x="6534914" y="4636010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Aggregate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FDE2759-1D25-58AA-B023-1D1865FE8B0A}"/>
              </a:ext>
            </a:extLst>
          </p:cNvPr>
          <p:cNvSpPr/>
          <p:nvPr/>
        </p:nvSpPr>
        <p:spPr>
          <a:xfrm>
            <a:off x="6545584" y="5305810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Aggregate Root</a:t>
            </a:r>
          </a:p>
        </p:txBody>
      </p:sp>
    </p:spTree>
    <p:extLst>
      <p:ext uri="{BB962C8B-B14F-4D97-AF65-F5344CB8AC3E}">
        <p14:creationId xmlns:p14="http://schemas.microsoft.com/office/powerpoint/2010/main" val="61075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CQRS + 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35B017-20B7-01D5-D709-4ABB2E81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78" y="2395554"/>
            <a:ext cx="6780700" cy="211896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5ADAD22-C172-C3EC-EFC7-4DFEB463EEDD}"/>
              </a:ext>
            </a:extLst>
          </p:cNvPr>
          <p:cNvSpPr txBox="1"/>
          <p:nvPr/>
        </p:nvSpPr>
        <p:spPr>
          <a:xfrm>
            <a:off x="4792174" y="5330952"/>
            <a:ext cx="6682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3"/>
              </a:rPr>
              <a:t>CQRS and Event Sourcing </a:t>
            </a:r>
            <a:r>
              <a:rPr lang="it-IT" dirty="0" err="1">
                <a:hlinkClick r:id="rId3"/>
              </a:rPr>
              <a:t>Introduction</a:t>
            </a:r>
            <a:r>
              <a:rPr lang="it-IT" dirty="0">
                <a:hlinkClick r:id="rId3"/>
              </a:rPr>
              <a:t> – Greg Young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A37207E-3912-1086-73E6-F36A29F55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174" y="5038320"/>
            <a:ext cx="998307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54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Principles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2B836B0-BAD3-A1A4-7CFA-EDE702461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443" y="1713314"/>
            <a:ext cx="4907181" cy="45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68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Domain-Oriented Ownership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1B77A04-54C2-610D-FA5F-51B6A4E3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85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Decompose Data Around Domains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DAE3D11-B637-8802-212F-7882557F3214}"/>
              </a:ext>
            </a:extLst>
          </p:cNvPr>
          <p:cNvSpPr/>
          <p:nvPr/>
        </p:nvSpPr>
        <p:spPr>
          <a:xfrm>
            <a:off x="4687824" y="1962484"/>
            <a:ext cx="2761488" cy="116128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the </a:t>
            </a:r>
            <a:r>
              <a:rPr lang="it-IT" dirty="0" err="1"/>
              <a:t>origin</a:t>
            </a:r>
            <a:r>
              <a:rPr lang="it-IT" dirty="0"/>
              <a:t> of data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01C3221-F9E7-245C-D436-D400F3B097A8}"/>
              </a:ext>
            </a:extLst>
          </p:cNvPr>
          <p:cNvSpPr/>
          <p:nvPr/>
        </p:nvSpPr>
        <p:spPr>
          <a:xfrm>
            <a:off x="6877015" y="3513255"/>
            <a:ext cx="2761488" cy="116128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aggregates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BD14791-E1F4-6184-B982-8D109D12859F}"/>
              </a:ext>
            </a:extLst>
          </p:cNvPr>
          <p:cNvSpPr/>
          <p:nvPr/>
        </p:nvSpPr>
        <p:spPr>
          <a:xfrm>
            <a:off x="8923567" y="1962484"/>
            <a:ext cx="2761488" cy="11612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the </a:t>
            </a:r>
            <a:r>
              <a:rPr lang="it-IT" dirty="0" err="1"/>
              <a:t>consumption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710CD32-DD03-8BEE-0A80-75ADEDF7D376}"/>
              </a:ext>
            </a:extLst>
          </p:cNvPr>
          <p:cNvSpPr txBox="1"/>
          <p:nvPr/>
        </p:nvSpPr>
        <p:spPr>
          <a:xfrm>
            <a:off x="4687824" y="5162824"/>
            <a:ext cx="699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Distributed the ownership</a:t>
            </a:r>
          </a:p>
        </p:txBody>
      </p:sp>
    </p:spTree>
    <p:extLst>
      <p:ext uri="{BB962C8B-B14F-4D97-AF65-F5344CB8AC3E}">
        <p14:creationId xmlns:p14="http://schemas.microsoft.com/office/powerpoint/2010/main" val="4291843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08D1D7-5F8F-4489-BFAD-6805AEFE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753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Transformation</a:t>
            </a:r>
            <a:r>
              <a:rPr lang="it-IT" dirty="0"/>
              <a:t> to Domain-</a:t>
            </a:r>
            <a:r>
              <a:rPr lang="it-IT" dirty="0" err="1"/>
              <a:t>Oriented</a:t>
            </a:r>
            <a:r>
              <a:rPr lang="it-IT" dirty="0"/>
              <a:t> Data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04FA29B-469F-D475-91C8-9FD0FACF2D29}"/>
              </a:ext>
            </a:extLst>
          </p:cNvPr>
          <p:cNvSpPr/>
          <p:nvPr/>
        </p:nvSpPr>
        <p:spPr>
          <a:xfrm>
            <a:off x="612648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Flowing</a:t>
            </a:r>
            <a:r>
              <a:rPr lang="it-IT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34E637E-E74C-1B3B-BE23-0E15EAA12A35}"/>
              </a:ext>
            </a:extLst>
          </p:cNvPr>
          <p:cNvSpPr/>
          <p:nvPr/>
        </p:nvSpPr>
        <p:spPr>
          <a:xfrm>
            <a:off x="7577327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Serving</a:t>
            </a:r>
            <a:r>
              <a:rPr lang="it-IT" dirty="0">
                <a:solidFill>
                  <a:schemeClr val="tx1"/>
                </a:solidFill>
              </a:rPr>
              <a:t> data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the source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866E6F3-A3DC-D709-827C-EABDA039B491}"/>
              </a:ext>
            </a:extLst>
          </p:cNvPr>
          <p:cNvSpPr/>
          <p:nvPr/>
        </p:nvSpPr>
        <p:spPr>
          <a:xfrm>
            <a:off x="612648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One </a:t>
            </a:r>
            <a:r>
              <a:rPr lang="it-IT" dirty="0" err="1">
                <a:solidFill>
                  <a:schemeClr val="tx1"/>
                </a:solidFill>
              </a:rPr>
              <a:t>canonical</a:t>
            </a:r>
            <a:r>
              <a:rPr lang="it-IT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B96B1F5-946A-6DFA-0647-412CC648BD60}"/>
              </a:ext>
            </a:extLst>
          </p:cNvPr>
          <p:cNvSpPr/>
          <p:nvPr/>
        </p:nvSpPr>
        <p:spPr>
          <a:xfrm>
            <a:off x="612648" y="363321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The source of truth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E9C371E-6F8C-F1C6-E6FA-C9417C27C699}"/>
              </a:ext>
            </a:extLst>
          </p:cNvPr>
          <p:cNvSpPr/>
          <p:nvPr/>
        </p:nvSpPr>
        <p:spPr>
          <a:xfrm>
            <a:off x="612648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Pipeline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 first-class </a:t>
            </a:r>
            <a:r>
              <a:rPr lang="it-IT" dirty="0" err="1">
                <a:solidFill>
                  <a:schemeClr val="tx1"/>
                </a:solidFill>
              </a:rPr>
              <a:t>concern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97CAEF0-3B42-F68D-61C5-3BA6CFD30BF1}"/>
              </a:ext>
            </a:extLst>
          </p:cNvPr>
          <p:cNvSpPr/>
          <p:nvPr/>
        </p:nvSpPr>
        <p:spPr>
          <a:xfrm>
            <a:off x="612648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Technology-</a:t>
            </a:r>
            <a:r>
              <a:rPr lang="it-IT" dirty="0" err="1">
                <a:solidFill>
                  <a:schemeClr val="tx1"/>
                </a:solidFill>
              </a:rPr>
              <a:t>driven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decomposition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9D0220B-DFAD-B856-E83F-3752DDE2CBA4}"/>
              </a:ext>
            </a:extLst>
          </p:cNvPr>
          <p:cNvSpPr/>
          <p:nvPr/>
        </p:nvSpPr>
        <p:spPr>
          <a:xfrm>
            <a:off x="7577327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Multiple models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CD041116-86EB-50E3-EAAE-45A3FF5E2BD5}"/>
              </a:ext>
            </a:extLst>
          </p:cNvPr>
          <p:cNvSpPr/>
          <p:nvPr/>
        </p:nvSpPr>
        <p:spPr>
          <a:xfrm>
            <a:off x="7577327" y="362969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The </a:t>
            </a:r>
            <a:r>
              <a:rPr lang="it-IT" dirty="0" err="1">
                <a:solidFill>
                  <a:schemeClr val="tx1"/>
                </a:solidFill>
              </a:rPr>
              <a:t>most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relevant</a:t>
            </a:r>
            <a:r>
              <a:rPr lang="it-IT" dirty="0">
                <a:solidFill>
                  <a:schemeClr val="tx1"/>
                </a:solidFill>
              </a:rPr>
              <a:t> copy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720BCEA-2BD5-1484-A558-72B8C7CD5A89}"/>
              </a:ext>
            </a:extLst>
          </p:cNvPr>
          <p:cNvSpPr/>
          <p:nvPr/>
        </p:nvSpPr>
        <p:spPr>
          <a:xfrm>
            <a:off x="7577327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Domain’s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internal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implementation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702EA0E-3AB5-1199-0124-CB2F37F9D774}"/>
              </a:ext>
            </a:extLst>
          </p:cNvPr>
          <p:cNvSpPr/>
          <p:nvPr/>
        </p:nvSpPr>
        <p:spPr>
          <a:xfrm>
            <a:off x="7577327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Domain-</a:t>
            </a:r>
            <a:r>
              <a:rPr lang="it-IT" dirty="0" err="1">
                <a:solidFill>
                  <a:schemeClr val="tx1"/>
                </a:solidFill>
              </a:rPr>
              <a:t>oriented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distribution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4E240834-FD2B-ECF1-42E8-2E81025ED549}"/>
              </a:ext>
            </a:extLst>
          </p:cNvPr>
          <p:cNvSpPr/>
          <p:nvPr/>
        </p:nvSpPr>
        <p:spPr>
          <a:xfrm>
            <a:off x="4614674" y="227685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A8C0E1D0-69A4-19B9-D19A-3D3C236DCA8C}"/>
              </a:ext>
            </a:extLst>
          </p:cNvPr>
          <p:cNvSpPr/>
          <p:nvPr/>
        </p:nvSpPr>
        <p:spPr>
          <a:xfrm>
            <a:off x="4614674" y="3090910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092C5AEA-8B0D-6F4A-B447-64EEF88214BA}"/>
              </a:ext>
            </a:extLst>
          </p:cNvPr>
          <p:cNvSpPr/>
          <p:nvPr/>
        </p:nvSpPr>
        <p:spPr>
          <a:xfrm>
            <a:off x="4675631" y="387681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9C3E3D7F-D436-7EC8-DF57-0701012C5753}"/>
              </a:ext>
            </a:extLst>
          </p:cNvPr>
          <p:cNvSpPr/>
          <p:nvPr/>
        </p:nvSpPr>
        <p:spPr>
          <a:xfrm>
            <a:off x="4657348" y="466272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98D6D775-7056-3672-956E-C3F7B36D422F}"/>
              </a:ext>
            </a:extLst>
          </p:cNvPr>
          <p:cNvSpPr/>
          <p:nvPr/>
        </p:nvSpPr>
        <p:spPr>
          <a:xfrm>
            <a:off x="4669539" y="544863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873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as a Product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2D0B359-A775-EE11-A0CC-8FFD3070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29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Succesful</a:t>
            </a:r>
            <a:r>
              <a:rPr lang="it-IT" dirty="0"/>
              <a:t> Product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88B6B3-0BE2-B44C-8E6B-81E01B023F02}"/>
              </a:ext>
            </a:extLst>
          </p:cNvPr>
          <p:cNvSpPr txBox="1"/>
          <p:nvPr/>
        </p:nvSpPr>
        <p:spPr>
          <a:xfrm>
            <a:off x="432816" y="4744585"/>
            <a:ext cx="235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Marty </a:t>
            </a:r>
            <a:r>
              <a:rPr lang="it-IT" dirty="0" err="1"/>
              <a:t>Cagan</a:t>
            </a:r>
            <a:r>
              <a:rPr lang="it-IT" dirty="0"/>
              <a:t> «</a:t>
            </a:r>
            <a:r>
              <a:rPr lang="it-IT" dirty="0" err="1"/>
              <a:t>Inspired</a:t>
            </a:r>
            <a:r>
              <a:rPr lang="it-IT" dirty="0"/>
              <a:t>»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2432AAB-06F8-8B38-89D7-C0D528A2701D}"/>
              </a:ext>
            </a:extLst>
          </p:cNvPr>
          <p:cNvSpPr/>
          <p:nvPr/>
        </p:nvSpPr>
        <p:spPr>
          <a:xfrm>
            <a:off x="3493008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Discoverability</a:t>
            </a:r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79E96EF-9809-7AD2-3D75-3C32400A4838}"/>
              </a:ext>
            </a:extLst>
          </p:cNvPr>
          <p:cNvSpPr/>
          <p:nvPr/>
        </p:nvSpPr>
        <p:spPr>
          <a:xfrm>
            <a:off x="3493008" y="2862482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Understanding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8DFD4B-B537-D153-E7DC-54368F81EBD4}"/>
              </a:ext>
            </a:extLst>
          </p:cNvPr>
          <p:cNvSpPr txBox="1"/>
          <p:nvPr/>
        </p:nvSpPr>
        <p:spPr>
          <a:xfrm>
            <a:off x="3493008" y="4663122"/>
            <a:ext cx="253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Don Norman «The design of </a:t>
            </a:r>
            <a:r>
              <a:rPr lang="it-IT" dirty="0" err="1"/>
              <a:t>every</a:t>
            </a:r>
            <a:r>
              <a:rPr lang="it-IT" dirty="0"/>
              <a:t> day </a:t>
            </a:r>
            <a:r>
              <a:rPr lang="it-IT" dirty="0" err="1"/>
              <a:t>things</a:t>
            </a:r>
            <a:r>
              <a:rPr lang="it-IT" dirty="0"/>
              <a:t>»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E0050B5-5C19-BF17-2346-AE70C8739E4E}"/>
              </a:ext>
            </a:extLst>
          </p:cNvPr>
          <p:cNvSpPr/>
          <p:nvPr/>
        </p:nvSpPr>
        <p:spPr>
          <a:xfrm>
            <a:off x="432816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Usable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D300E67-9804-57C5-40CE-DD53C02058BE}"/>
              </a:ext>
            </a:extLst>
          </p:cNvPr>
          <p:cNvSpPr/>
          <p:nvPr/>
        </p:nvSpPr>
        <p:spPr>
          <a:xfrm>
            <a:off x="432816" y="2862482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Valuable</a:t>
            </a:r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3C11094-5995-4B6E-C29C-F2AD72F7E3A9}"/>
              </a:ext>
            </a:extLst>
          </p:cNvPr>
          <p:cNvSpPr/>
          <p:nvPr/>
        </p:nvSpPr>
        <p:spPr>
          <a:xfrm>
            <a:off x="432816" y="3584435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Feasible</a:t>
            </a:r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E78FD92-0D54-0F43-6A53-7DA576EF895B}"/>
              </a:ext>
            </a:extLst>
          </p:cNvPr>
          <p:cNvSpPr/>
          <p:nvPr/>
        </p:nvSpPr>
        <p:spPr>
          <a:xfrm>
            <a:off x="6553200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Trusthful</a:t>
            </a:r>
            <a:r>
              <a:rPr lang="it-IT" dirty="0"/>
              <a:t> (</a:t>
            </a:r>
            <a:r>
              <a:rPr lang="it-IT" dirty="0" err="1"/>
              <a:t>trustworthy</a:t>
            </a:r>
            <a:r>
              <a:rPr lang="it-IT" dirty="0"/>
              <a:t>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EA3ED5-59C1-8206-AC8D-902B91630BCD}"/>
              </a:ext>
            </a:extLst>
          </p:cNvPr>
          <p:cNvSpPr txBox="1"/>
          <p:nvPr/>
        </p:nvSpPr>
        <p:spPr>
          <a:xfrm>
            <a:off x="6553200" y="4652252"/>
            <a:ext cx="2359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«A </a:t>
            </a:r>
            <a:r>
              <a:rPr lang="it-IT" dirty="0" err="1"/>
              <a:t>confident</a:t>
            </a:r>
            <a:r>
              <a:rPr lang="it-IT" dirty="0"/>
              <a:t> </a:t>
            </a:r>
            <a:r>
              <a:rPr lang="it-IT" dirty="0" err="1"/>
              <a:t>relationship</a:t>
            </a:r>
            <a:r>
              <a:rPr lang="it-IT" dirty="0"/>
              <a:t> with the </a:t>
            </a:r>
            <a:r>
              <a:rPr lang="it-IT" dirty="0" err="1"/>
              <a:t>unknown</a:t>
            </a:r>
            <a:r>
              <a:rPr lang="it-IT" dirty="0"/>
              <a:t>» Rachel </a:t>
            </a:r>
            <a:r>
              <a:rPr lang="it-IT" dirty="0" err="1"/>
              <a:t>Botsman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E541282-453C-67FF-1808-4DCA22A4FE17}"/>
              </a:ext>
            </a:extLst>
          </p:cNvPr>
          <p:cNvSpPr/>
          <p:nvPr/>
        </p:nvSpPr>
        <p:spPr>
          <a:xfrm>
            <a:off x="9613392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Interoperable</a:t>
            </a:r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FF35FD9-FACF-4824-1891-A0CED4803C33}"/>
              </a:ext>
            </a:extLst>
          </p:cNvPr>
          <p:cNvSpPr/>
          <p:nvPr/>
        </p:nvSpPr>
        <p:spPr>
          <a:xfrm>
            <a:off x="9613392" y="2852928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Natively</a:t>
            </a:r>
            <a:r>
              <a:rPr lang="it-IT" dirty="0"/>
              <a:t> </a:t>
            </a:r>
            <a:r>
              <a:rPr lang="it-IT" dirty="0" err="1"/>
              <a:t>Accessible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as a Product</a:t>
            </a:r>
          </a:p>
        </p:txBody>
      </p:sp>
      <p:sp>
        <p:nvSpPr>
          <p:cNvPr id="5" name="Esagono 4">
            <a:extLst>
              <a:ext uri="{FF2B5EF4-FFF2-40B4-BE49-F238E27FC236}">
                <a16:creationId xmlns:a16="http://schemas.microsoft.com/office/drawing/2014/main" id="{191DEFD3-BBC0-E0AB-60BF-A902C714D761}"/>
              </a:ext>
            </a:extLst>
          </p:cNvPr>
          <p:cNvSpPr/>
          <p:nvPr/>
        </p:nvSpPr>
        <p:spPr>
          <a:xfrm>
            <a:off x="5916168" y="2770632"/>
            <a:ext cx="3886200" cy="2907792"/>
          </a:xfrm>
          <a:prstGeom prst="hexag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Doppia parentesi graffa 5">
            <a:extLst>
              <a:ext uri="{FF2B5EF4-FFF2-40B4-BE49-F238E27FC236}">
                <a16:creationId xmlns:a16="http://schemas.microsoft.com/office/drawing/2014/main" id="{A4AB3621-2838-909A-961B-6FF4796A6942}"/>
              </a:ext>
            </a:extLst>
          </p:cNvPr>
          <p:cNvSpPr/>
          <p:nvPr/>
        </p:nvSpPr>
        <p:spPr>
          <a:xfrm>
            <a:off x="7333488" y="1967266"/>
            <a:ext cx="987552" cy="45589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it-IT" dirty="0"/>
              <a:t>Code</a:t>
            </a:r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1B1C80F5-7426-F635-5652-A6585019EE67}"/>
              </a:ext>
            </a:extLst>
          </p:cNvPr>
          <p:cNvSpPr/>
          <p:nvPr/>
        </p:nvSpPr>
        <p:spPr>
          <a:xfrm>
            <a:off x="10323576" y="4020747"/>
            <a:ext cx="576072" cy="6949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363B42B-542E-8770-DAEC-B19B59621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823" y="5034551"/>
            <a:ext cx="960041" cy="65541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FC7B219-827D-A9B8-6614-5836022CE238}"/>
              </a:ext>
            </a:extLst>
          </p:cNvPr>
          <p:cNvSpPr txBox="1"/>
          <p:nvPr/>
        </p:nvSpPr>
        <p:spPr>
          <a:xfrm>
            <a:off x="4809823" y="5798855"/>
            <a:ext cx="124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Infrastructure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ADB63CA-0E9F-7E04-3C42-DA8DCD3EDD24}"/>
              </a:ext>
            </a:extLst>
          </p:cNvPr>
          <p:cNvSpPr txBox="1"/>
          <p:nvPr/>
        </p:nvSpPr>
        <p:spPr>
          <a:xfrm>
            <a:off x="10101151" y="4880662"/>
            <a:ext cx="124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Polyglot</a:t>
            </a:r>
            <a:r>
              <a:rPr lang="it-IT" sz="1400" dirty="0"/>
              <a:t> Data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3311C2F3-EF4B-48FE-5AD9-CF18B5CE4363}"/>
              </a:ext>
            </a:extLst>
          </p:cNvPr>
          <p:cNvSpPr/>
          <p:nvPr/>
        </p:nvSpPr>
        <p:spPr>
          <a:xfrm>
            <a:off x="7104145" y="3931920"/>
            <a:ext cx="1466434" cy="694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 Product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18D3F3D-2E7E-6661-7DC2-92A3E51230B9}"/>
              </a:ext>
            </a:extLst>
          </p:cNvPr>
          <p:cNvCxnSpPr/>
          <p:nvPr/>
        </p:nvCxnSpPr>
        <p:spPr>
          <a:xfrm flipV="1">
            <a:off x="5660136" y="4368219"/>
            <a:ext cx="1801368" cy="666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D3DAE3-CF85-4427-A0E1-8DDA1B932A78}"/>
              </a:ext>
            </a:extLst>
          </p:cNvPr>
          <p:cNvCxnSpPr/>
          <p:nvPr/>
        </p:nvCxnSpPr>
        <p:spPr>
          <a:xfrm>
            <a:off x="7827264" y="2423160"/>
            <a:ext cx="20196" cy="1597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452EFA6-5061-3D9B-C87C-6D4587FA848C}"/>
              </a:ext>
            </a:extLst>
          </p:cNvPr>
          <p:cNvCxnSpPr/>
          <p:nvPr/>
        </p:nvCxnSpPr>
        <p:spPr>
          <a:xfrm flipH="1" flipV="1">
            <a:off x="8147304" y="4368219"/>
            <a:ext cx="2001394" cy="25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652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Product Owner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B942FCF-4842-CF4B-4A57-368C51A7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17" y="1767567"/>
            <a:ext cx="4598132" cy="44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3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Domain Boundary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BD666F0-ACF4-619B-16E1-9B1F37E95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560" y="2487848"/>
            <a:ext cx="5760784" cy="24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66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Building a Data Product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04FA29B-469F-D475-91C8-9FD0FACF2D29}"/>
              </a:ext>
            </a:extLst>
          </p:cNvPr>
          <p:cNvSpPr/>
          <p:nvPr/>
        </p:nvSpPr>
        <p:spPr>
          <a:xfrm>
            <a:off x="612648" y="2359152"/>
            <a:ext cx="3776472" cy="6858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Facts</a:t>
            </a:r>
            <a:r>
              <a:rPr lang="it-IT" dirty="0">
                <a:solidFill>
                  <a:schemeClr val="tx1"/>
                </a:solidFill>
              </a:rPr>
              <a:t> are </a:t>
            </a:r>
            <a:r>
              <a:rPr lang="it-IT" dirty="0" err="1">
                <a:solidFill>
                  <a:schemeClr val="tx1"/>
                </a:solidFill>
              </a:rPr>
              <a:t>read-only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866E6F3-A3DC-D709-827C-EABDA039B491}"/>
              </a:ext>
            </a:extLst>
          </p:cNvPr>
          <p:cNvSpPr/>
          <p:nvPr/>
        </p:nvSpPr>
        <p:spPr>
          <a:xfrm>
            <a:off x="612648" y="3499104"/>
            <a:ext cx="3776472" cy="6858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Facts</a:t>
            </a:r>
            <a:r>
              <a:rPr lang="it-IT" dirty="0">
                <a:solidFill>
                  <a:schemeClr val="tx1"/>
                </a:solidFill>
              </a:rPr>
              <a:t> are </a:t>
            </a:r>
            <a:r>
              <a:rPr lang="it-IT" dirty="0" err="1">
                <a:solidFill>
                  <a:schemeClr val="tx1"/>
                </a:solidFill>
              </a:rPr>
              <a:t>immutable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B96B1F5-946A-6DFA-0647-412CC648BD60}"/>
              </a:ext>
            </a:extLst>
          </p:cNvPr>
          <p:cNvSpPr/>
          <p:nvPr/>
        </p:nvSpPr>
        <p:spPr>
          <a:xfrm>
            <a:off x="612648" y="4639056"/>
            <a:ext cx="3776472" cy="6858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Facts</a:t>
            </a:r>
            <a:r>
              <a:rPr lang="it-IT" dirty="0">
                <a:solidFill>
                  <a:schemeClr val="tx1"/>
                </a:solidFill>
              </a:rPr>
              <a:t> are </a:t>
            </a:r>
            <a:r>
              <a:rPr lang="it-IT" dirty="0" err="1">
                <a:solidFill>
                  <a:schemeClr val="tx1"/>
                </a:solidFill>
              </a:rPr>
              <a:t>timestamped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45BF0C8-7176-67A9-A10B-0F47640D2244}"/>
              </a:ext>
            </a:extLst>
          </p:cNvPr>
          <p:cNvSpPr/>
          <p:nvPr/>
        </p:nvSpPr>
        <p:spPr>
          <a:xfrm>
            <a:off x="5178554" y="2365248"/>
            <a:ext cx="6278878" cy="777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Palatino LT Std"/>
              </a:rPr>
              <a:t>Only the data product owner can add new facts to the data product. 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BE9DD43-A2AD-21AC-D703-F817D9AFE1D9}"/>
              </a:ext>
            </a:extLst>
          </p:cNvPr>
          <p:cNvSpPr/>
          <p:nvPr/>
        </p:nvSpPr>
        <p:spPr>
          <a:xfrm>
            <a:off x="5178554" y="3499104"/>
            <a:ext cx="6278878" cy="777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Palatino LT Std"/>
              </a:rPr>
              <a:t>Data product owners can append new facts as an addendum to previous facts, but cannot modify, overwrite, or delete them 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B8601FA8-E8F0-B931-1A4C-39557FD0A3CD}"/>
              </a:ext>
            </a:extLst>
          </p:cNvPr>
          <p:cNvSpPr/>
          <p:nvPr/>
        </p:nvSpPr>
        <p:spPr>
          <a:xfrm>
            <a:off x="5178554" y="4632960"/>
            <a:ext cx="6278878" cy="777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Palatino LT Std"/>
              </a:rPr>
              <a:t>Each fact contains a timestamp representing when it occurred, such that time-based ordering is made possible</a:t>
            </a:r>
          </a:p>
        </p:txBody>
      </p:sp>
    </p:spTree>
    <p:extLst>
      <p:ext uri="{BB962C8B-B14F-4D97-AF65-F5344CB8AC3E}">
        <p14:creationId xmlns:p14="http://schemas.microsoft.com/office/powerpoint/2010/main" val="214637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8" grpId="0" animBg="1"/>
      <p:bldP spid="19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Transformation</a:t>
            </a:r>
            <a:r>
              <a:rPr lang="it-IT" dirty="0"/>
              <a:t> to Data </a:t>
            </a:r>
            <a:r>
              <a:rPr lang="it-IT" dirty="0" err="1"/>
              <a:t>as</a:t>
            </a:r>
            <a:r>
              <a:rPr lang="it-IT" dirty="0"/>
              <a:t> a Product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1D05086-4AE4-76B3-895C-0BE20E62BBE4}"/>
              </a:ext>
            </a:extLst>
          </p:cNvPr>
          <p:cNvSpPr/>
          <p:nvPr/>
        </p:nvSpPr>
        <p:spPr>
          <a:xfrm>
            <a:off x="758952" y="274320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an asset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15B6DBBE-80BE-C8D4-3770-D6428B7990E3}"/>
              </a:ext>
            </a:extLst>
          </p:cNvPr>
          <p:cNvSpPr/>
          <p:nvPr/>
        </p:nvSpPr>
        <p:spPr>
          <a:xfrm>
            <a:off x="7723631" y="274320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 product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85FCC18-1347-1BB4-A50D-BCFA5F3EEB66}"/>
              </a:ext>
            </a:extLst>
          </p:cNvPr>
          <p:cNvSpPr/>
          <p:nvPr/>
        </p:nvSpPr>
        <p:spPr>
          <a:xfrm>
            <a:off x="758952" y="352653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Byproduct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3DD25EB-50CF-A588-1EA2-F85FEF1A5874}"/>
              </a:ext>
            </a:extLst>
          </p:cNvPr>
          <p:cNvSpPr/>
          <p:nvPr/>
        </p:nvSpPr>
        <p:spPr>
          <a:xfrm>
            <a:off x="758952" y="430987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an output of compute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BA8FB06-B21D-4358-2478-7732C2C2B2C5}"/>
              </a:ext>
            </a:extLst>
          </p:cNvPr>
          <p:cNvSpPr/>
          <p:nvPr/>
        </p:nvSpPr>
        <p:spPr>
          <a:xfrm>
            <a:off x="7723631" y="352653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76EA04A-CEE0-EC58-F02E-6B5DFACE47B3}"/>
              </a:ext>
            </a:extLst>
          </p:cNvPr>
          <p:cNvSpPr/>
          <p:nvPr/>
        </p:nvSpPr>
        <p:spPr>
          <a:xfrm>
            <a:off x="7723631" y="430634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and compute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one </a:t>
            </a:r>
            <a:r>
              <a:rPr lang="it-IT" dirty="0" err="1">
                <a:solidFill>
                  <a:schemeClr val="tx1"/>
                </a:solidFill>
              </a:rPr>
              <a:t>unit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3EBA8FCC-D21E-E87D-75BA-2178EC90C551}"/>
              </a:ext>
            </a:extLst>
          </p:cNvPr>
          <p:cNvSpPr/>
          <p:nvPr/>
        </p:nvSpPr>
        <p:spPr>
          <a:xfrm>
            <a:off x="4760978" y="2953512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A082B632-59E5-56A5-7891-B5016B2AC3D7}"/>
              </a:ext>
            </a:extLst>
          </p:cNvPr>
          <p:cNvSpPr/>
          <p:nvPr/>
        </p:nvSpPr>
        <p:spPr>
          <a:xfrm>
            <a:off x="4760978" y="376756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796C4BC-B79F-323C-436A-6D8AECC41FCE}"/>
              </a:ext>
            </a:extLst>
          </p:cNvPr>
          <p:cNvSpPr/>
          <p:nvPr/>
        </p:nvSpPr>
        <p:spPr>
          <a:xfrm>
            <a:off x="4821935" y="455347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127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Self-serve Data Platform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62F03D-9631-7082-8F98-03D18162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97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sz="3600" dirty="0"/>
              <a:t>Self-Serve Data Platform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6E59F99-B4F5-B06B-A215-9F60F3F7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270" y="1830105"/>
            <a:ext cx="5930010" cy="381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89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we need is Data!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6185D98-E2C2-4701-6AC6-8566099A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16" y="1770494"/>
            <a:ext cx="5646844" cy="40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47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Logical Architecture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F50785F-4D87-E3A1-1FCA-4D378DB78DD2}"/>
              </a:ext>
            </a:extLst>
          </p:cNvPr>
          <p:cNvSpPr/>
          <p:nvPr/>
        </p:nvSpPr>
        <p:spPr>
          <a:xfrm>
            <a:off x="5035296" y="4581144"/>
            <a:ext cx="2121408" cy="102151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 </a:t>
            </a:r>
            <a:r>
              <a:rPr lang="it-IT" dirty="0" err="1"/>
              <a:t>Infrastructure</a:t>
            </a:r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4D9011A-17BA-022F-00F7-E6CC3A408BB8}"/>
              </a:ext>
            </a:extLst>
          </p:cNvPr>
          <p:cNvSpPr/>
          <p:nvPr/>
        </p:nvSpPr>
        <p:spPr>
          <a:xfrm>
            <a:off x="7156704" y="3429000"/>
            <a:ext cx="2121408" cy="102151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 Product Developer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1048DAB8-3877-D068-BA52-CB89874E19B1}"/>
              </a:ext>
            </a:extLst>
          </p:cNvPr>
          <p:cNvSpPr/>
          <p:nvPr/>
        </p:nvSpPr>
        <p:spPr>
          <a:xfrm>
            <a:off x="9278112" y="2407485"/>
            <a:ext cx="2121408" cy="102151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Mesh Experience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D392E5E-F912-E97B-2D49-C0F950515E1C}"/>
              </a:ext>
            </a:extLst>
          </p:cNvPr>
          <p:cNvCxnSpPr>
            <a:endCxn id="10" idx="3"/>
          </p:cNvCxnSpPr>
          <p:nvPr/>
        </p:nvCxnSpPr>
        <p:spPr>
          <a:xfrm flipV="1">
            <a:off x="6995160" y="4300918"/>
            <a:ext cx="472217" cy="48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219CD878-4E42-232E-46BA-B34F51D6794C}"/>
              </a:ext>
            </a:extLst>
          </p:cNvPr>
          <p:cNvCxnSpPr>
            <a:cxnSpLocks/>
          </p:cNvCxnSpPr>
          <p:nvPr/>
        </p:nvCxnSpPr>
        <p:spPr>
          <a:xfrm flipV="1">
            <a:off x="8961120" y="3121342"/>
            <a:ext cx="373316" cy="380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57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Mesh vs Others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01C5AB-E0CB-BB60-DE3A-4B3008743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29" y="2568657"/>
            <a:ext cx="4130398" cy="104403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3570309-BF33-E14E-F30C-7DA71798F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64" y="3621024"/>
            <a:ext cx="4191363" cy="120406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61EC1BC-CFBF-BE2A-3B76-2B97B41D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19" y="5020016"/>
            <a:ext cx="4244708" cy="9144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88E7B0C-AD0C-524C-348F-850E5AB63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434" y="2565894"/>
            <a:ext cx="4153260" cy="106689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E7974ED-1D1F-39E5-418C-5782E877C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727" y="3647696"/>
            <a:ext cx="4061812" cy="11507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9757233-965C-54E7-7707-A19A0BC08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727" y="5134326"/>
            <a:ext cx="4130398" cy="8001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3811CC1-9081-33B4-0E86-AB59F23122DD}"/>
              </a:ext>
            </a:extLst>
          </p:cNvPr>
          <p:cNvSpPr txBox="1"/>
          <p:nvPr/>
        </p:nvSpPr>
        <p:spPr>
          <a:xfrm>
            <a:off x="1088136" y="1901952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Mesh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1621A46-C337-AC68-ADF8-FC9667D74283}"/>
              </a:ext>
            </a:extLst>
          </p:cNvPr>
          <p:cNvSpPr txBox="1"/>
          <p:nvPr/>
        </p:nvSpPr>
        <p:spPr>
          <a:xfrm>
            <a:off x="6738434" y="1901952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Mesh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78F4B1-AE96-425B-798C-629523CC9CB1}"/>
              </a:ext>
            </a:extLst>
          </p:cNvPr>
          <p:cNvSpPr txBox="1"/>
          <p:nvPr/>
        </p:nvSpPr>
        <p:spPr>
          <a:xfrm>
            <a:off x="3781223" y="1896546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Others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694F281-FA77-A744-AB6A-132126327B07}"/>
              </a:ext>
            </a:extLst>
          </p:cNvPr>
          <p:cNvSpPr txBox="1"/>
          <p:nvPr/>
        </p:nvSpPr>
        <p:spPr>
          <a:xfrm>
            <a:off x="9613821" y="1898950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335836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/>
              <a:t>Transformation</a:t>
            </a:r>
            <a:r>
              <a:rPr lang="it-IT" sz="2800" dirty="0"/>
              <a:t> to Self-Serve Data Platform</a:t>
            </a:r>
            <a:endParaRPr lang="it-IT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F28BE08-C256-A497-FB58-A40A25C3F712}"/>
              </a:ext>
            </a:extLst>
          </p:cNvPr>
          <p:cNvSpPr/>
          <p:nvPr/>
        </p:nvSpPr>
        <p:spPr>
          <a:xfrm>
            <a:off x="612648" y="231343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Big </a:t>
            </a:r>
            <a:r>
              <a:rPr lang="it-IT" dirty="0" err="1">
                <a:solidFill>
                  <a:schemeClr val="tx1"/>
                </a:solidFill>
              </a:rPr>
              <a:t>platforms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6594591-DE13-B93E-5C64-4AA3DD931032}"/>
              </a:ext>
            </a:extLst>
          </p:cNvPr>
          <p:cNvSpPr/>
          <p:nvPr/>
        </p:nvSpPr>
        <p:spPr>
          <a:xfrm>
            <a:off x="7577327" y="231343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Protocols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D76C321-956C-40A7-BE84-F0B98261C6B6}"/>
              </a:ext>
            </a:extLst>
          </p:cNvPr>
          <p:cNvSpPr/>
          <p:nvPr/>
        </p:nvSpPr>
        <p:spPr>
          <a:xfrm>
            <a:off x="612648" y="309676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Specialists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112B62B-06CE-C39B-03B9-E1BA1A8397BB}"/>
              </a:ext>
            </a:extLst>
          </p:cNvPr>
          <p:cNvSpPr/>
          <p:nvPr/>
        </p:nvSpPr>
        <p:spPr>
          <a:xfrm>
            <a:off x="612648" y="388010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Imperative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6CBB6C8-3784-7F72-9793-5D3627E179B9}"/>
              </a:ext>
            </a:extLst>
          </p:cNvPr>
          <p:cNvSpPr/>
          <p:nvPr/>
        </p:nvSpPr>
        <p:spPr>
          <a:xfrm>
            <a:off x="612648" y="466344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Mechanisms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0A72CCB-6DD2-92A4-ED75-16AB0B77063D}"/>
              </a:ext>
            </a:extLst>
          </p:cNvPr>
          <p:cNvSpPr/>
          <p:nvPr/>
        </p:nvSpPr>
        <p:spPr>
          <a:xfrm>
            <a:off x="7577327" y="309676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Enthusiasts</a:t>
            </a:r>
            <a:r>
              <a:rPr lang="it-IT" dirty="0">
                <a:solidFill>
                  <a:schemeClr val="tx1"/>
                </a:solidFill>
              </a:rPr>
              <a:t>/</a:t>
            </a:r>
            <a:r>
              <a:rPr lang="it-IT" dirty="0" err="1">
                <a:solidFill>
                  <a:schemeClr val="tx1"/>
                </a:solidFill>
              </a:rPr>
              <a:t>Generalist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C0CA3F8-5C1D-7646-31D7-19D51AB16686}"/>
              </a:ext>
            </a:extLst>
          </p:cNvPr>
          <p:cNvSpPr/>
          <p:nvPr/>
        </p:nvSpPr>
        <p:spPr>
          <a:xfrm>
            <a:off x="7577327" y="38765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Declarative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1984753-B303-73D4-8177-A54FFC3C835F}"/>
              </a:ext>
            </a:extLst>
          </p:cNvPr>
          <p:cNvSpPr/>
          <p:nvPr/>
        </p:nvSpPr>
        <p:spPr>
          <a:xfrm>
            <a:off x="7577327" y="466344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Experiences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787E9432-249F-3434-6AC8-FE16D46E39F1}"/>
              </a:ext>
            </a:extLst>
          </p:cNvPr>
          <p:cNvSpPr/>
          <p:nvPr/>
        </p:nvSpPr>
        <p:spPr>
          <a:xfrm>
            <a:off x="4614674" y="252374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119629FC-7A38-42C5-8916-90C00DE71037}"/>
              </a:ext>
            </a:extLst>
          </p:cNvPr>
          <p:cNvSpPr/>
          <p:nvPr/>
        </p:nvSpPr>
        <p:spPr>
          <a:xfrm>
            <a:off x="4614674" y="333779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48579476-F7F2-E146-60EC-ED4115543EDE}"/>
              </a:ext>
            </a:extLst>
          </p:cNvPr>
          <p:cNvSpPr/>
          <p:nvPr/>
        </p:nvSpPr>
        <p:spPr>
          <a:xfrm>
            <a:off x="4675631" y="412370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B702B323-FE9E-C0B1-B659-19D9A59479C4}"/>
              </a:ext>
            </a:extLst>
          </p:cNvPr>
          <p:cNvSpPr/>
          <p:nvPr/>
        </p:nvSpPr>
        <p:spPr>
          <a:xfrm>
            <a:off x="4657348" y="490961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064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Federated Computational Governances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08933E-D6A4-FB59-4ABC-43798DAE6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25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Federated</a:t>
            </a:r>
            <a:r>
              <a:rPr lang="it-IT" dirty="0"/>
              <a:t> </a:t>
            </a:r>
            <a:r>
              <a:rPr lang="it-IT" dirty="0" err="1"/>
              <a:t>Computational</a:t>
            </a:r>
            <a:r>
              <a:rPr lang="it-IT" dirty="0"/>
              <a:t> Governance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C0F99F1-666C-07C4-897D-059AD657C3A0}"/>
              </a:ext>
            </a:extLst>
          </p:cNvPr>
          <p:cNvSpPr txBox="1"/>
          <p:nvPr/>
        </p:nvSpPr>
        <p:spPr>
          <a:xfrm>
            <a:off x="411480" y="5485302"/>
            <a:ext cx="1153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Maintains</a:t>
            </a:r>
            <a:r>
              <a:rPr lang="it-IT" dirty="0"/>
              <a:t> </a:t>
            </a:r>
            <a:r>
              <a:rPr lang="it-IT" dirty="0" err="1"/>
              <a:t>equilibrium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centralization</a:t>
            </a:r>
            <a:r>
              <a:rPr lang="it-IT" dirty="0"/>
              <a:t> and </a:t>
            </a:r>
            <a:r>
              <a:rPr lang="it-IT" dirty="0" err="1"/>
              <a:t>decentralization</a:t>
            </a:r>
            <a:endParaRPr lang="it-IT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1B1D421-3A1C-87A5-8D9D-8351DA5242EE}"/>
              </a:ext>
            </a:extLst>
          </p:cNvPr>
          <p:cNvSpPr/>
          <p:nvPr/>
        </p:nvSpPr>
        <p:spPr>
          <a:xfrm>
            <a:off x="411480" y="1967266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Decentralization</a:t>
            </a:r>
            <a:r>
              <a:rPr lang="it-IT" dirty="0">
                <a:solidFill>
                  <a:schemeClr val="tx1"/>
                </a:solidFill>
              </a:rPr>
              <a:t> and domain self-</a:t>
            </a:r>
            <a:r>
              <a:rPr lang="it-IT" dirty="0" err="1">
                <a:solidFill>
                  <a:schemeClr val="tx1"/>
                </a:solidFill>
              </a:rPr>
              <a:t>sovereignty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9C72BBF-854E-E462-5EB1-5320699E8A6F}"/>
              </a:ext>
            </a:extLst>
          </p:cNvPr>
          <p:cNvSpPr/>
          <p:nvPr/>
        </p:nvSpPr>
        <p:spPr>
          <a:xfrm>
            <a:off x="6257544" y="3128554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 </a:t>
            </a:r>
            <a:r>
              <a:rPr lang="it-IT" dirty="0" err="1">
                <a:solidFill>
                  <a:schemeClr val="tx1"/>
                </a:solidFill>
              </a:rPr>
              <a:t>dynamic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topology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71C45EF-4A83-9297-EDEC-41F21CBEC337}"/>
              </a:ext>
            </a:extLst>
          </p:cNvPr>
          <p:cNvSpPr/>
          <p:nvPr/>
        </p:nvSpPr>
        <p:spPr>
          <a:xfrm>
            <a:off x="3334512" y="2547910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Interoperability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through</a:t>
            </a:r>
            <a:r>
              <a:rPr lang="it-IT" dirty="0">
                <a:solidFill>
                  <a:schemeClr val="tx1"/>
                </a:solidFill>
              </a:rPr>
              <a:t> global </a:t>
            </a:r>
            <a:r>
              <a:rPr lang="it-IT" dirty="0" err="1">
                <a:solidFill>
                  <a:schemeClr val="tx1"/>
                </a:solidFill>
              </a:rPr>
              <a:t>standardization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across</a:t>
            </a:r>
            <a:r>
              <a:rPr lang="it-IT" dirty="0">
                <a:solidFill>
                  <a:schemeClr val="tx1"/>
                </a:solidFill>
              </a:rPr>
              <a:t> data products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940DC94-6A33-ED43-79F0-E1D3716125DB}"/>
              </a:ext>
            </a:extLst>
          </p:cNvPr>
          <p:cNvSpPr/>
          <p:nvPr/>
        </p:nvSpPr>
        <p:spPr>
          <a:xfrm>
            <a:off x="9180576" y="3709198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Automatic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exection</a:t>
            </a:r>
            <a:r>
              <a:rPr lang="it-IT" dirty="0">
                <a:solidFill>
                  <a:schemeClr val="tx1"/>
                </a:solidFill>
              </a:rPr>
              <a:t> of </a:t>
            </a:r>
            <a:r>
              <a:rPr lang="it-IT" dirty="0" err="1">
                <a:solidFill>
                  <a:schemeClr val="tx1"/>
                </a:solidFill>
              </a:rPr>
              <a:t>decisions</a:t>
            </a:r>
            <a:r>
              <a:rPr lang="it-IT" dirty="0">
                <a:solidFill>
                  <a:schemeClr val="tx1"/>
                </a:solidFill>
              </a:rPr>
              <a:t> and policies by the </a:t>
            </a:r>
            <a:r>
              <a:rPr lang="it-IT" dirty="0" err="1">
                <a:solidFill>
                  <a:schemeClr val="tx1"/>
                </a:solidFill>
              </a:rPr>
              <a:t>platform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17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Equilibrium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3175FE1-C769-4EAE-5715-4172B6F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780" y="1871786"/>
            <a:ext cx="6186340" cy="377366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6339A6-7A05-F4CE-5388-55562B02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180" y="2024186"/>
            <a:ext cx="6186340" cy="37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67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 err="1"/>
              <a:t>Transformation</a:t>
            </a:r>
            <a:r>
              <a:rPr lang="it-IT" sz="2400" dirty="0"/>
              <a:t> to </a:t>
            </a:r>
            <a:r>
              <a:rPr lang="it-IT" sz="2400" dirty="0" err="1"/>
              <a:t>Federated</a:t>
            </a:r>
            <a:r>
              <a:rPr lang="it-IT" sz="2400" dirty="0"/>
              <a:t> </a:t>
            </a:r>
            <a:r>
              <a:rPr lang="it-IT" sz="2400" dirty="0" err="1"/>
              <a:t>Computational</a:t>
            </a:r>
            <a:r>
              <a:rPr lang="it-IT" sz="2400" dirty="0"/>
              <a:t> Governance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892EC1C-3360-108C-F7B2-D71C02D88E6B}"/>
              </a:ext>
            </a:extLst>
          </p:cNvPr>
          <p:cNvSpPr/>
          <p:nvPr/>
        </p:nvSpPr>
        <p:spPr>
          <a:xfrm>
            <a:off x="612648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Centralized</a:t>
            </a:r>
            <a:r>
              <a:rPr lang="it-IT" dirty="0">
                <a:solidFill>
                  <a:schemeClr val="tx1"/>
                </a:solidFill>
              </a:rPr>
              <a:t> team of data </a:t>
            </a:r>
            <a:r>
              <a:rPr lang="it-IT" dirty="0" err="1">
                <a:solidFill>
                  <a:schemeClr val="tx1"/>
                </a:solidFill>
              </a:rPr>
              <a:t>experts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DBE62BB-430D-C814-A347-C21DACF16BA2}"/>
              </a:ext>
            </a:extLst>
          </p:cNvPr>
          <p:cNvSpPr/>
          <p:nvPr/>
        </p:nvSpPr>
        <p:spPr>
          <a:xfrm>
            <a:off x="7577327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Federated</a:t>
            </a:r>
            <a:r>
              <a:rPr lang="it-IT" dirty="0">
                <a:solidFill>
                  <a:schemeClr val="tx1"/>
                </a:solidFill>
              </a:rPr>
              <a:t> team of domain </a:t>
            </a:r>
            <a:r>
              <a:rPr lang="it-IT" dirty="0" err="1">
                <a:solidFill>
                  <a:schemeClr val="tx1"/>
                </a:solidFill>
              </a:rPr>
              <a:t>owners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subject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matter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experts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E73E535-955B-6221-B1A4-7FED4582CA98}"/>
              </a:ext>
            </a:extLst>
          </p:cNvPr>
          <p:cNvSpPr/>
          <p:nvPr/>
        </p:nvSpPr>
        <p:spPr>
          <a:xfrm>
            <a:off x="612648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data </a:t>
            </a:r>
            <a:r>
              <a:rPr lang="it-IT" dirty="0" err="1">
                <a:solidFill>
                  <a:schemeClr val="tx1"/>
                </a:solidFill>
              </a:rPr>
              <a:t>quality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FDB2955-8F48-7B75-3E02-0AB3DA7A728C}"/>
              </a:ext>
            </a:extLst>
          </p:cNvPr>
          <p:cNvSpPr/>
          <p:nvPr/>
        </p:nvSpPr>
        <p:spPr>
          <a:xfrm>
            <a:off x="612648" y="363321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data security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7A7E55E-1898-D217-272D-A129B1607A8F}"/>
              </a:ext>
            </a:extLst>
          </p:cNvPr>
          <p:cNvSpPr/>
          <p:nvPr/>
        </p:nvSpPr>
        <p:spPr>
          <a:xfrm>
            <a:off x="612648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canonical</a:t>
            </a:r>
            <a:r>
              <a:rPr lang="it-IT" dirty="0">
                <a:solidFill>
                  <a:schemeClr val="tx1"/>
                </a:solidFill>
              </a:rPr>
              <a:t> data </a:t>
            </a:r>
            <a:r>
              <a:rPr lang="it-IT" dirty="0" err="1">
                <a:solidFill>
                  <a:schemeClr val="tx1"/>
                </a:solidFill>
              </a:rPr>
              <a:t>modeling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051E053-79C4-22AE-7733-EEF1CED11306}"/>
              </a:ext>
            </a:extLst>
          </p:cNvPr>
          <p:cNvSpPr/>
          <p:nvPr/>
        </p:nvSpPr>
        <p:spPr>
          <a:xfrm>
            <a:off x="612648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Measure</a:t>
            </a:r>
            <a:r>
              <a:rPr lang="it-IT" dirty="0">
                <a:solidFill>
                  <a:schemeClr val="tx1"/>
                </a:solidFill>
              </a:rPr>
              <a:t> success </a:t>
            </a:r>
            <a:r>
              <a:rPr lang="it-IT" dirty="0" err="1">
                <a:solidFill>
                  <a:schemeClr val="tx1"/>
                </a:solidFill>
              </a:rPr>
              <a:t>based</a:t>
            </a:r>
            <a:r>
              <a:rPr lang="it-IT" dirty="0">
                <a:solidFill>
                  <a:schemeClr val="tx1"/>
                </a:solidFill>
              </a:rPr>
              <a:t> on volume of data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6B4C541-AD3D-1773-169A-FD6D43B377F0}"/>
              </a:ext>
            </a:extLst>
          </p:cNvPr>
          <p:cNvSpPr/>
          <p:nvPr/>
        </p:nvSpPr>
        <p:spPr>
          <a:xfrm>
            <a:off x="7577327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defining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what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constitues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quality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14EAA09-4B26-0AC2-1397-AF743C15EE32}"/>
              </a:ext>
            </a:extLst>
          </p:cNvPr>
          <p:cNvSpPr/>
          <p:nvPr/>
        </p:nvSpPr>
        <p:spPr>
          <a:xfrm>
            <a:off x="7577327" y="362969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to </a:t>
            </a:r>
            <a:r>
              <a:rPr lang="it-IT" dirty="0" err="1">
                <a:solidFill>
                  <a:schemeClr val="tx1"/>
                </a:solidFill>
              </a:rPr>
              <a:t>define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aspects</a:t>
            </a:r>
            <a:r>
              <a:rPr lang="it-IT" dirty="0">
                <a:solidFill>
                  <a:schemeClr val="tx1"/>
                </a:solidFill>
              </a:rPr>
              <a:t> of security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7027DA9-494D-48BC-A121-4E83C8AF2124}"/>
              </a:ext>
            </a:extLst>
          </p:cNvPr>
          <p:cNvSpPr/>
          <p:nvPr/>
        </p:nvSpPr>
        <p:spPr>
          <a:xfrm>
            <a:off x="7577327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modeling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polysemes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E5AF0DC-EDB8-ABC8-90FF-418CFE241DD2}"/>
              </a:ext>
            </a:extLst>
          </p:cNvPr>
          <p:cNvSpPr/>
          <p:nvPr/>
        </p:nvSpPr>
        <p:spPr>
          <a:xfrm>
            <a:off x="7577327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Measure</a:t>
            </a:r>
            <a:r>
              <a:rPr lang="it-IT" sz="1600" dirty="0">
                <a:solidFill>
                  <a:schemeClr val="tx1"/>
                </a:solidFill>
              </a:rPr>
              <a:t> success </a:t>
            </a:r>
            <a:r>
              <a:rPr lang="it-IT" sz="1600" dirty="0" err="1">
                <a:solidFill>
                  <a:schemeClr val="tx1"/>
                </a:solidFill>
              </a:rPr>
              <a:t>based</a:t>
            </a:r>
            <a:r>
              <a:rPr lang="it-IT" sz="1600" dirty="0">
                <a:solidFill>
                  <a:schemeClr val="tx1"/>
                </a:solidFill>
              </a:rPr>
              <a:t> on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generated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through</a:t>
            </a:r>
            <a:r>
              <a:rPr lang="it-IT" sz="1600" dirty="0">
                <a:solidFill>
                  <a:schemeClr val="tx1"/>
                </a:solidFill>
              </a:rPr>
              <a:t> network </a:t>
            </a:r>
            <a:r>
              <a:rPr lang="it-IT" sz="1600" dirty="0" err="1">
                <a:solidFill>
                  <a:schemeClr val="tx1"/>
                </a:solidFill>
              </a:rPr>
              <a:t>effect</a:t>
            </a:r>
            <a:r>
              <a:rPr lang="it-IT" sz="1600" dirty="0">
                <a:solidFill>
                  <a:schemeClr val="tx1"/>
                </a:solidFill>
              </a:rPr>
              <a:t> of the mesh-</a:t>
            </a:r>
            <a:r>
              <a:rPr lang="it-IT" sz="1600" dirty="0" err="1">
                <a:solidFill>
                  <a:schemeClr val="tx1"/>
                </a:solidFill>
              </a:rPr>
              <a:t>consumption</a:t>
            </a:r>
            <a:r>
              <a:rPr lang="it-IT" sz="1600" dirty="0">
                <a:solidFill>
                  <a:schemeClr val="tx1"/>
                </a:solidFill>
              </a:rPr>
              <a:t> of data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5D5FCFD2-8C00-B8D1-CBC5-76438DC023BE}"/>
              </a:ext>
            </a:extLst>
          </p:cNvPr>
          <p:cNvSpPr/>
          <p:nvPr/>
        </p:nvSpPr>
        <p:spPr>
          <a:xfrm>
            <a:off x="4614674" y="227685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C52505C6-5D8B-7E69-7D24-1FF822A94E6C}"/>
              </a:ext>
            </a:extLst>
          </p:cNvPr>
          <p:cNvSpPr/>
          <p:nvPr/>
        </p:nvSpPr>
        <p:spPr>
          <a:xfrm>
            <a:off x="4614674" y="3090910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3C1CB0D-DE2C-AB2D-C14B-8BC800BAA75F}"/>
              </a:ext>
            </a:extLst>
          </p:cNvPr>
          <p:cNvSpPr/>
          <p:nvPr/>
        </p:nvSpPr>
        <p:spPr>
          <a:xfrm>
            <a:off x="4675631" y="387681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D49B59EF-F2A5-E175-42F8-1383FD432D98}"/>
              </a:ext>
            </a:extLst>
          </p:cNvPr>
          <p:cNvSpPr/>
          <p:nvPr/>
        </p:nvSpPr>
        <p:spPr>
          <a:xfrm>
            <a:off x="4657348" y="466272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D6B1CAA-3A2F-0998-3C02-82A265CEA11D}"/>
              </a:ext>
            </a:extLst>
          </p:cNvPr>
          <p:cNvSpPr/>
          <p:nvPr/>
        </p:nvSpPr>
        <p:spPr>
          <a:xfrm>
            <a:off x="4669539" y="544863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33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Data Mesh?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273F48-383F-55D1-F0DB-00E67F65A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836" y="1727982"/>
            <a:ext cx="5802292" cy="39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65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persona, uomo, interni&#10;&#10;Descrizione generata automaticamente">
            <a:extLst>
              <a:ext uri="{FF2B5EF4-FFF2-40B4-BE49-F238E27FC236}">
                <a16:creationId xmlns:a16="http://schemas.microsoft.com/office/drawing/2014/main" id="{6C749A14-E7FD-B94C-2A3B-519536429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12"/>
          <a:stretch/>
        </p:blipFill>
        <p:spPr>
          <a:xfrm>
            <a:off x="622290" y="1713707"/>
            <a:ext cx="6541007" cy="4502624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000A0467-0249-EBEA-EE5A-2B8BF12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5117" y="2221471"/>
            <a:ext cx="3054593" cy="32302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You hear that Mr. Anderson?</a:t>
            </a:r>
            <a:b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</a:br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That is the sound of inevitability …</a:t>
            </a:r>
          </a:p>
        </p:txBody>
      </p:sp>
    </p:spTree>
    <p:extLst>
      <p:ext uri="{BB962C8B-B14F-4D97-AF65-F5344CB8AC3E}">
        <p14:creationId xmlns:p14="http://schemas.microsoft.com/office/powerpoint/2010/main" val="2499884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 inflection point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016CDCE-68D2-80AE-8FE7-AC5DDFC8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868" y="1878134"/>
            <a:ext cx="5253652" cy="40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8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NewVantage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Report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71DC619-10C9-C659-2E7E-6B9EB8CC3925}"/>
              </a:ext>
            </a:extLst>
          </p:cNvPr>
          <p:cNvSpPr/>
          <p:nvPr/>
        </p:nvSpPr>
        <p:spPr>
          <a:xfrm>
            <a:off x="4527804" y="2020827"/>
            <a:ext cx="2435352" cy="72237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Have</a:t>
            </a:r>
            <a:r>
              <a:rPr lang="it-IT" dirty="0"/>
              <a:t> a data culture</a:t>
            </a:r>
          </a:p>
          <a:p>
            <a:pPr algn="ctr"/>
            <a:r>
              <a:rPr lang="it-IT" dirty="0"/>
              <a:t>27 %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C9E44D8-D748-2F3B-ED95-F9CD0D7ABFEA}"/>
              </a:ext>
            </a:extLst>
          </p:cNvPr>
          <p:cNvSpPr/>
          <p:nvPr/>
        </p:nvSpPr>
        <p:spPr>
          <a:xfrm>
            <a:off x="5623560" y="2879707"/>
            <a:ext cx="2435352" cy="72237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Become</a:t>
            </a:r>
            <a:r>
              <a:rPr lang="it-IT" dirty="0"/>
              <a:t> data-</a:t>
            </a:r>
            <a:r>
              <a:rPr lang="it-IT" dirty="0" err="1"/>
              <a:t>driven</a:t>
            </a:r>
            <a:endParaRPr lang="it-IT" dirty="0"/>
          </a:p>
          <a:p>
            <a:pPr algn="ctr"/>
            <a:r>
              <a:rPr lang="it-IT" dirty="0"/>
              <a:t>38 %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9B68E04-BB75-9092-C38E-BD18777A80B9}"/>
              </a:ext>
            </a:extLst>
          </p:cNvPr>
          <p:cNvSpPr/>
          <p:nvPr/>
        </p:nvSpPr>
        <p:spPr>
          <a:xfrm>
            <a:off x="6841236" y="3738587"/>
            <a:ext cx="2435352" cy="72237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Competing</a:t>
            </a:r>
            <a:r>
              <a:rPr lang="it-IT" dirty="0"/>
              <a:t> on data</a:t>
            </a:r>
          </a:p>
          <a:p>
            <a:pPr algn="ctr"/>
            <a:r>
              <a:rPr lang="it-IT" dirty="0"/>
              <a:t>45 %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CA444D3-7B52-80D7-8DC7-9FC0DED93ADB}"/>
              </a:ext>
            </a:extLst>
          </p:cNvPr>
          <p:cNvSpPr/>
          <p:nvPr/>
        </p:nvSpPr>
        <p:spPr>
          <a:xfrm>
            <a:off x="8058912" y="4597467"/>
            <a:ext cx="2435352" cy="72237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Investments &gt; $50</a:t>
            </a:r>
          </a:p>
          <a:p>
            <a:pPr algn="ctr"/>
            <a:r>
              <a:rPr lang="it-IT" dirty="0"/>
              <a:t>65 %</a:t>
            </a:r>
          </a:p>
        </p:txBody>
      </p:sp>
    </p:spTree>
    <p:extLst>
      <p:ext uri="{BB962C8B-B14F-4D97-AF65-F5344CB8AC3E}">
        <p14:creationId xmlns:p14="http://schemas.microsoft.com/office/powerpoint/2010/main" val="2386281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References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98AC65-5ECF-11FA-2D89-A80D5F675FDD}"/>
              </a:ext>
            </a:extLst>
          </p:cNvPr>
          <p:cNvSpPr txBox="1"/>
          <p:nvPr/>
        </p:nvSpPr>
        <p:spPr>
          <a:xfrm>
            <a:off x="2451718" y="2660661"/>
            <a:ext cx="453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hlinkClick r:id="rId2"/>
              </a:rPr>
              <a:t>Introduction</a:t>
            </a:r>
            <a:r>
              <a:rPr lang="it-IT" dirty="0">
                <a:hlinkClick r:id="rId2"/>
              </a:rPr>
              <a:t> to Data Mesh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6CB8C43-21CA-46D5-7180-D5BA2E891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910" y="2429245"/>
            <a:ext cx="769687" cy="24386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B72B59-24FD-0935-90ED-94BA0709DDB0}"/>
              </a:ext>
            </a:extLst>
          </p:cNvPr>
          <p:cNvSpPr txBox="1"/>
          <p:nvPr/>
        </p:nvSpPr>
        <p:spPr>
          <a:xfrm>
            <a:off x="2463910" y="348565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4"/>
              </a:rPr>
              <a:t>Data Mesh </a:t>
            </a:r>
            <a:r>
              <a:rPr lang="it-IT" dirty="0" err="1">
                <a:hlinkClick r:id="rId4"/>
              </a:rPr>
              <a:t>Principles</a:t>
            </a:r>
            <a:r>
              <a:rPr lang="it-IT" dirty="0">
                <a:hlinkClick r:id="rId4"/>
              </a:rPr>
              <a:t> and </a:t>
            </a:r>
            <a:r>
              <a:rPr lang="it-IT" dirty="0" err="1">
                <a:hlinkClick r:id="rId4"/>
              </a:rPr>
              <a:t>Logical</a:t>
            </a:r>
            <a:r>
              <a:rPr lang="it-IT" dirty="0">
                <a:hlinkClick r:id="rId4"/>
              </a:rPr>
              <a:t> Architecture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2126DAB-5059-63C2-3C6A-36C9B1E336E0}"/>
              </a:ext>
            </a:extLst>
          </p:cNvPr>
          <p:cNvSpPr txBox="1"/>
          <p:nvPr/>
        </p:nvSpPr>
        <p:spPr>
          <a:xfrm>
            <a:off x="2463910" y="3070324"/>
            <a:ext cx="175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Martin Fowler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53ADBE-80B3-F009-D1E6-17B434051ADC}"/>
              </a:ext>
            </a:extLst>
          </p:cNvPr>
          <p:cNvSpPr txBox="1"/>
          <p:nvPr/>
        </p:nvSpPr>
        <p:spPr>
          <a:xfrm>
            <a:off x="2463910" y="2077049"/>
            <a:ext cx="228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Zhamak</a:t>
            </a:r>
            <a:r>
              <a:rPr lang="it-IT" dirty="0"/>
              <a:t> </a:t>
            </a:r>
            <a:r>
              <a:rPr lang="it-IT" dirty="0" err="1"/>
              <a:t>Dehghani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3E7102E-4544-6425-2576-297AF48E35CA}"/>
              </a:ext>
            </a:extLst>
          </p:cNvPr>
          <p:cNvSpPr/>
          <p:nvPr/>
        </p:nvSpPr>
        <p:spPr>
          <a:xfrm>
            <a:off x="630936" y="1956817"/>
            <a:ext cx="1380744" cy="191645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hlinkClick r:id="rId5"/>
            <a:extLst>
              <a:ext uri="{FF2B5EF4-FFF2-40B4-BE49-F238E27FC236}">
                <a16:creationId xmlns:a16="http://schemas.microsoft.com/office/drawing/2014/main" id="{723348AF-C161-4C5A-378E-D31FEEFD5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160" y="2280003"/>
            <a:ext cx="953496" cy="12599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C4E648-51F8-4D3A-A19A-2C49B4BF8D27}"/>
              </a:ext>
            </a:extLst>
          </p:cNvPr>
          <p:cNvSpPr txBox="1"/>
          <p:nvPr/>
        </p:nvSpPr>
        <p:spPr>
          <a:xfrm>
            <a:off x="2463910" y="5032665"/>
            <a:ext cx="432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hlinkClick r:id="rId7"/>
              </a:rPr>
              <a:t>Practical</a:t>
            </a:r>
            <a:r>
              <a:rPr lang="it-IT" dirty="0">
                <a:hlinkClick r:id="rId7"/>
              </a:rPr>
              <a:t> Data Mesh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AFCB458-CDEC-A60C-1235-031645CE83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3910" y="4684462"/>
            <a:ext cx="1386960" cy="266723"/>
          </a:xfrm>
          <a:prstGeom prst="rect">
            <a:avLst/>
          </a:prstGeom>
        </p:spPr>
      </p:pic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4C1D26D1-F19D-F06A-3223-82E45A5FA9FB}"/>
              </a:ext>
            </a:extLst>
          </p:cNvPr>
          <p:cNvSpPr/>
          <p:nvPr/>
        </p:nvSpPr>
        <p:spPr>
          <a:xfrm>
            <a:off x="630936" y="4065294"/>
            <a:ext cx="1380744" cy="191645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hlinkClick r:id="rId7"/>
            <a:extLst>
              <a:ext uri="{FF2B5EF4-FFF2-40B4-BE49-F238E27FC236}">
                <a16:creationId xmlns:a16="http://schemas.microsoft.com/office/drawing/2014/main" id="{BD928492-A13A-A212-55CD-3ACCBA297D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560" y="4312659"/>
            <a:ext cx="953496" cy="1440013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5295C630-BB96-0DC3-227C-B01E4C69CEF8}"/>
              </a:ext>
            </a:extLst>
          </p:cNvPr>
          <p:cNvSpPr/>
          <p:nvPr/>
        </p:nvSpPr>
        <p:spPr>
          <a:xfrm>
            <a:off x="7376493" y="1951764"/>
            <a:ext cx="1380744" cy="191645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hlinkClick r:id="rId10"/>
            <a:extLst>
              <a:ext uri="{FF2B5EF4-FFF2-40B4-BE49-F238E27FC236}">
                <a16:creationId xmlns:a16="http://schemas.microsoft.com/office/drawing/2014/main" id="{1BBC9C99-48BC-CDDC-B3FD-BE310E5E54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1414" y="2280002"/>
            <a:ext cx="884539" cy="125997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EC4C456-A09D-8394-6591-A2E46A6EBA17}"/>
              </a:ext>
            </a:extLst>
          </p:cNvPr>
          <p:cNvSpPr txBox="1"/>
          <p:nvPr/>
        </p:nvSpPr>
        <p:spPr>
          <a:xfrm>
            <a:off x="8869220" y="2560076"/>
            <a:ext cx="307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10"/>
              </a:rPr>
              <a:t>Data </a:t>
            </a:r>
            <a:r>
              <a:rPr lang="it-IT" dirty="0" err="1">
                <a:hlinkClick r:id="rId10"/>
              </a:rPr>
              <a:t>Fabric</a:t>
            </a:r>
            <a:r>
              <a:rPr lang="it-IT" dirty="0">
                <a:hlinkClick r:id="rId10"/>
              </a:rPr>
              <a:t> and Data Mesh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6364D2A4-5CDE-819B-FF74-D27F4CFBB3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2158" y="2097505"/>
            <a:ext cx="923544" cy="36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72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1DE99A-8C14-BAA7-FFAD-DA5C283B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" name="Segnaposto immagine 5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0491F255-8F81-62F6-E536-3605219C00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341" b="3341"/>
          <a:stretch>
            <a:fillRect/>
          </a:stretch>
        </p:blipFill>
        <p:spPr>
          <a:xfrm>
            <a:off x="5923242" y="1733375"/>
            <a:ext cx="1982704" cy="1850233"/>
          </a:xfrm>
        </p:spPr>
      </p:pic>
      <p:pic>
        <p:nvPicPr>
          <p:cNvPr id="6" name="Picture 2" descr="GitHub Logomark">
            <a:extLst>
              <a:ext uri="{FF2B5EF4-FFF2-40B4-BE49-F238E27FC236}">
                <a16:creationId xmlns:a16="http://schemas.microsoft.com/office/drawing/2014/main" id="{F64FB479-E174-D97D-A8A1-F47D7C86B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65" y="3811572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7C4A607-6D8C-5DC5-9444-61643142F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65" y="3437444"/>
            <a:ext cx="392173" cy="33496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2B20573-F5A1-07FE-DED8-60952D84DDC9}"/>
              </a:ext>
            </a:extLst>
          </p:cNvPr>
          <p:cNvSpPr txBox="1"/>
          <p:nvPr/>
        </p:nvSpPr>
        <p:spPr>
          <a:xfrm>
            <a:off x="1391526" y="3388187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5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074F59-0D38-5C45-FBDB-3ECE2366857E}"/>
              </a:ext>
            </a:extLst>
          </p:cNvPr>
          <p:cNvSpPr txBox="1"/>
          <p:nvPr/>
        </p:nvSpPr>
        <p:spPr>
          <a:xfrm>
            <a:off x="1417395" y="3772407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0A6B42A-6A0B-D4F5-3AA9-CD01FF716986}"/>
              </a:ext>
            </a:extLst>
          </p:cNvPr>
          <p:cNvSpPr txBox="1"/>
          <p:nvPr/>
        </p:nvSpPr>
        <p:spPr>
          <a:xfrm>
            <a:off x="1417395" y="4237026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EB02F08-BBEF-1AB3-0FC0-B370359DD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283" y="3840734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F62DBE7D-922E-2CDA-A1CE-45D68933B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463" y="3840733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hlinkClick r:id="rId10"/>
            <a:extLst>
              <a:ext uri="{FF2B5EF4-FFF2-40B4-BE49-F238E27FC236}">
                <a16:creationId xmlns:a16="http://schemas.microsoft.com/office/drawing/2014/main" id="{B964831F-46A2-EE5F-77A8-830F254CC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48" y="4659179"/>
            <a:ext cx="2061467" cy="58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FFDBE620-4B89-6989-AA8F-B09000FAA82B}"/>
              </a:ext>
            </a:extLst>
          </p:cNvPr>
          <p:cNvSpPr/>
          <p:nvPr/>
        </p:nvSpPr>
        <p:spPr>
          <a:xfrm>
            <a:off x="1173233" y="1733375"/>
            <a:ext cx="2716949" cy="112136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0D8F14F-DD14-F9FD-3504-2AB448B760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5390" y="2090857"/>
            <a:ext cx="1792634" cy="406401"/>
          </a:xfrm>
          <a:prstGeom prst="rect">
            <a:avLst/>
          </a:prstGeom>
        </p:spPr>
      </p:pic>
      <p:pic>
        <p:nvPicPr>
          <p:cNvPr id="17" name="Immagine 16">
            <a:hlinkClick r:id="rId13"/>
            <a:extLst>
              <a:ext uri="{FF2B5EF4-FFF2-40B4-BE49-F238E27FC236}">
                <a16:creationId xmlns:a16="http://schemas.microsoft.com/office/drawing/2014/main" id="{2C15766A-FB79-D96B-2304-88C46B6B3A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0574" y="2292951"/>
            <a:ext cx="1488402" cy="1900773"/>
          </a:xfrm>
          <a:prstGeom prst="rect">
            <a:avLst/>
          </a:prstGeom>
        </p:spPr>
      </p:pic>
      <p:sp>
        <p:nvSpPr>
          <p:cNvPr id="18" name="AutoShape 2" descr="Twitch: streaming live - App su Google Play">
            <a:extLst>
              <a:ext uri="{FF2B5EF4-FFF2-40B4-BE49-F238E27FC236}">
                <a16:creationId xmlns:a16="http://schemas.microsoft.com/office/drawing/2014/main" id="{AA93A9C0-26B0-1E9A-D7E0-821F96A5C2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8776" y="32034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35263D1-A96A-9C38-9EBD-F07F46F65237}"/>
              </a:ext>
            </a:extLst>
          </p:cNvPr>
          <p:cNvSpPr txBox="1"/>
          <p:nvPr/>
        </p:nvSpPr>
        <p:spPr>
          <a:xfrm>
            <a:off x="1391526" y="5128828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5"/>
              </a:rPr>
              <a:t>https://www.twitch.tv/dddbrewup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1" name="Picture 2" descr="GitHub Logomark">
            <a:extLst>
              <a:ext uri="{FF2B5EF4-FFF2-40B4-BE49-F238E27FC236}">
                <a16:creationId xmlns:a16="http://schemas.microsoft.com/office/drawing/2014/main" id="{AEC1EC04-D5F4-7ADE-7EA2-AC24B435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73" y="4695504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EA3C1E5-203C-A56D-525D-AE37D339319F}"/>
              </a:ext>
            </a:extLst>
          </p:cNvPr>
          <p:cNvSpPr txBox="1"/>
          <p:nvPr/>
        </p:nvSpPr>
        <p:spPr>
          <a:xfrm>
            <a:off x="1391526" y="4645711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6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8B0F36E-FF6B-146C-187D-8947CF7B36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486" y="4251727"/>
            <a:ext cx="407452" cy="40745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6ED3251D-DF34-1678-DCF0-DD6BDC0B71A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6064" y="5135076"/>
            <a:ext cx="407452" cy="4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72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2A1F141-DD81-36AF-FFFD-75064340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Failure Symptoms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C5EBA6F0-F35C-E4A5-AD0C-78ADF39C6AAD}"/>
              </a:ext>
            </a:extLst>
          </p:cNvPr>
          <p:cNvSpPr/>
          <p:nvPr/>
        </p:nvSpPr>
        <p:spPr>
          <a:xfrm>
            <a:off x="4527804" y="2020827"/>
            <a:ext cx="2435352" cy="72237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Fail</a:t>
            </a:r>
            <a:r>
              <a:rPr lang="it-IT" dirty="0"/>
              <a:t> to bootstrap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FF46031-39B2-8B01-84B4-03680EDF1E6C}"/>
              </a:ext>
            </a:extLst>
          </p:cNvPr>
          <p:cNvSpPr/>
          <p:nvPr/>
        </p:nvSpPr>
        <p:spPr>
          <a:xfrm>
            <a:off x="5745480" y="2879707"/>
            <a:ext cx="2435352" cy="72237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Fail</a:t>
            </a:r>
            <a:r>
              <a:rPr lang="it-IT" dirty="0"/>
              <a:t> to scale sources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5586894-71A4-F52C-BF30-33288F0E65A9}"/>
              </a:ext>
            </a:extLst>
          </p:cNvPr>
          <p:cNvSpPr/>
          <p:nvPr/>
        </p:nvSpPr>
        <p:spPr>
          <a:xfrm>
            <a:off x="6963156" y="3738587"/>
            <a:ext cx="2435352" cy="72237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Fail</a:t>
            </a:r>
            <a:r>
              <a:rPr lang="it-IT" dirty="0"/>
              <a:t> to scale consumers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950CF5B-BDCF-3D57-AF25-74414366F162}"/>
              </a:ext>
            </a:extLst>
          </p:cNvPr>
          <p:cNvSpPr/>
          <p:nvPr/>
        </p:nvSpPr>
        <p:spPr>
          <a:xfrm>
            <a:off x="8180832" y="4597467"/>
            <a:ext cx="2435352" cy="72237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Fail</a:t>
            </a:r>
            <a:r>
              <a:rPr lang="it-IT" dirty="0"/>
              <a:t> to </a:t>
            </a:r>
            <a:r>
              <a:rPr lang="it-IT" dirty="0" err="1"/>
              <a:t>materialize</a:t>
            </a:r>
            <a:r>
              <a:rPr lang="it-IT" dirty="0"/>
              <a:t> Data-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/>
              <a:t>value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073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Operational</a:t>
            </a:r>
            <a:r>
              <a:rPr lang="it-IT" dirty="0"/>
              <a:t> vs </a:t>
            </a:r>
            <a:r>
              <a:rPr lang="it-IT" dirty="0" err="1"/>
              <a:t>Analytical</a:t>
            </a:r>
            <a:br>
              <a:rPr lang="it-IT" dirty="0"/>
            </a:b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D44B889-7BF0-6DFB-5F60-6254BB059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7" y="3032823"/>
            <a:ext cx="4266705" cy="192979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6E6555F-6A90-2ACC-278D-C623559E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207" y="3032824"/>
            <a:ext cx="3361874" cy="222932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0579C30-73E3-DFF2-5BC6-060A76479BE9}"/>
              </a:ext>
            </a:extLst>
          </p:cNvPr>
          <p:cNvSpPr txBox="1"/>
          <p:nvPr/>
        </p:nvSpPr>
        <p:spPr>
          <a:xfrm>
            <a:off x="469887" y="2267712"/>
            <a:ext cx="495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Operational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827BA7-1EB5-D484-3108-110C32F32461}"/>
              </a:ext>
            </a:extLst>
          </p:cNvPr>
          <p:cNvSpPr txBox="1"/>
          <p:nvPr/>
        </p:nvSpPr>
        <p:spPr>
          <a:xfrm>
            <a:off x="7565206" y="2267712"/>
            <a:ext cx="385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Analytical</a:t>
            </a:r>
            <a:endParaRPr lang="it-IT" dirty="0"/>
          </a:p>
        </p:txBody>
      </p:sp>
      <p:sp>
        <p:nvSpPr>
          <p:cNvPr id="4" name="Elaborazione alternativa 3">
            <a:extLst>
              <a:ext uri="{FF2B5EF4-FFF2-40B4-BE49-F238E27FC236}">
                <a16:creationId xmlns:a16="http://schemas.microsoft.com/office/drawing/2014/main" id="{F449C368-0689-7FA5-1943-9DCB302E8474}"/>
              </a:ext>
            </a:extLst>
          </p:cNvPr>
          <p:cNvSpPr/>
          <p:nvPr/>
        </p:nvSpPr>
        <p:spPr>
          <a:xfrm>
            <a:off x="5397574" y="3566160"/>
            <a:ext cx="347472" cy="77724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</a:t>
            </a:r>
          </a:p>
        </p:txBody>
      </p:sp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2AAB1466-0444-A668-3DC7-0568C2575913}"/>
              </a:ext>
            </a:extLst>
          </p:cNvPr>
          <p:cNvSpPr/>
          <p:nvPr/>
        </p:nvSpPr>
        <p:spPr>
          <a:xfrm>
            <a:off x="5949731" y="3566160"/>
            <a:ext cx="347472" cy="77724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</a:t>
            </a:r>
          </a:p>
        </p:txBody>
      </p:sp>
      <p:sp>
        <p:nvSpPr>
          <p:cNvPr id="10" name="Elaborazione alternativa 9">
            <a:extLst>
              <a:ext uri="{FF2B5EF4-FFF2-40B4-BE49-F238E27FC236}">
                <a16:creationId xmlns:a16="http://schemas.microsoft.com/office/drawing/2014/main" id="{73BD0730-196B-F80F-7AAE-19713044A099}"/>
              </a:ext>
            </a:extLst>
          </p:cNvPr>
          <p:cNvSpPr/>
          <p:nvPr/>
        </p:nvSpPr>
        <p:spPr>
          <a:xfrm>
            <a:off x="6534879" y="3566160"/>
            <a:ext cx="347472" cy="77724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66B3964-40E2-D0DA-4977-C22C9D3034AA}"/>
              </a:ext>
            </a:extLst>
          </p:cNvPr>
          <p:cNvCxnSpPr>
            <a:cxnSpLocks/>
          </p:cNvCxnSpPr>
          <p:nvPr/>
        </p:nvCxnSpPr>
        <p:spPr>
          <a:xfrm flipV="1">
            <a:off x="5056632" y="3997722"/>
            <a:ext cx="2743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BB5B74D-1209-11C1-69BC-1BC5F2C18975}"/>
              </a:ext>
            </a:extLst>
          </p:cNvPr>
          <p:cNvCxnSpPr/>
          <p:nvPr/>
        </p:nvCxnSpPr>
        <p:spPr>
          <a:xfrm flipV="1">
            <a:off x="7019579" y="3997721"/>
            <a:ext cx="2743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29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Misintegration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F84E939-D56D-E195-AE24-906E0524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777" y="1827890"/>
            <a:ext cx="5896756" cy="37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0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Centralized Monolithic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517715-9DB3-B7D3-5E5C-C19045BB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333" y="2485518"/>
            <a:ext cx="6302286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40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Decomposition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0C7843-DC45-D566-C8C1-634826BEF4C7}"/>
              </a:ext>
            </a:extLst>
          </p:cNvPr>
          <p:cNvSpPr txBox="1"/>
          <p:nvPr/>
        </p:nvSpPr>
        <p:spPr>
          <a:xfrm>
            <a:off x="8651323" y="5154657"/>
            <a:ext cx="258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Architecture </a:t>
            </a:r>
            <a:r>
              <a:rPr lang="it-IT" dirty="0" err="1"/>
              <a:t>decomposition</a:t>
            </a:r>
            <a:r>
              <a:rPr lang="it-IT" dirty="0"/>
              <a:t> </a:t>
            </a:r>
            <a:r>
              <a:rPr lang="it-IT" dirty="0" err="1"/>
              <a:t>orthogonal</a:t>
            </a:r>
            <a:r>
              <a:rPr lang="it-IT" dirty="0"/>
              <a:t> to </a:t>
            </a:r>
            <a:r>
              <a:rPr lang="it-IT" dirty="0" err="1"/>
              <a:t>change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0B8690-0D80-DFC2-4DDF-1370172B4CE4}"/>
              </a:ext>
            </a:extLst>
          </p:cNvPr>
          <p:cNvSpPr txBox="1"/>
          <p:nvPr/>
        </p:nvSpPr>
        <p:spPr>
          <a:xfrm>
            <a:off x="4745736" y="5154657"/>
            <a:ext cx="221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Scale Architecture with top-</a:t>
            </a:r>
            <a:r>
              <a:rPr lang="it-IT" dirty="0" err="1"/>
              <a:t>level</a:t>
            </a:r>
            <a:r>
              <a:rPr lang="it-IT" dirty="0"/>
              <a:t> technical </a:t>
            </a:r>
            <a:r>
              <a:rPr lang="it-IT" dirty="0" err="1"/>
              <a:t>partitioning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B75EF08-F3F4-209A-7956-1D30B20409E5}"/>
              </a:ext>
            </a:extLst>
          </p:cNvPr>
          <p:cNvSpPr/>
          <p:nvPr/>
        </p:nvSpPr>
        <p:spPr>
          <a:xfrm>
            <a:off x="4745736" y="210312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INGEST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AA13A08-4476-9374-0779-AFE86DD4DCDB}"/>
              </a:ext>
            </a:extLst>
          </p:cNvPr>
          <p:cNvSpPr/>
          <p:nvPr/>
        </p:nvSpPr>
        <p:spPr>
          <a:xfrm>
            <a:off x="4745736" y="298704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AGGREGATE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A8B9824-8C83-46A1-8FF2-CAEF4B99260E}"/>
              </a:ext>
            </a:extLst>
          </p:cNvPr>
          <p:cNvSpPr/>
          <p:nvPr/>
        </p:nvSpPr>
        <p:spPr>
          <a:xfrm>
            <a:off x="4745736" y="387096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SERVE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E5C4D7E-E454-5A5C-CEDE-4FC2D0EAD9D1}"/>
              </a:ext>
            </a:extLst>
          </p:cNvPr>
          <p:cNvSpPr/>
          <p:nvPr/>
        </p:nvSpPr>
        <p:spPr>
          <a:xfrm>
            <a:off x="8583168" y="210312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FEATURES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9397792-11F2-A0E2-47AA-9CA170083FB8}"/>
              </a:ext>
            </a:extLst>
          </p:cNvPr>
          <p:cNvSpPr/>
          <p:nvPr/>
        </p:nvSpPr>
        <p:spPr>
          <a:xfrm>
            <a:off x="8583168" y="298704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CAPABILITIES</a:t>
            </a:r>
          </a:p>
        </p:txBody>
      </p:sp>
    </p:spTree>
    <p:extLst>
      <p:ext uri="{BB962C8B-B14F-4D97-AF65-F5344CB8AC3E}">
        <p14:creationId xmlns:p14="http://schemas.microsoft.com/office/powerpoint/2010/main" val="250523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vent Them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579</Words>
  <Application>Microsoft Office PowerPoint</Application>
  <PresentationFormat>Widescreen</PresentationFormat>
  <Paragraphs>154</Paragraphs>
  <Slides>41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Open Sans</vt:lpstr>
      <vt:lpstr>Open Sans Light</vt:lpstr>
      <vt:lpstr>Palatino LT Std</vt:lpstr>
      <vt:lpstr>Event Theme 2</vt:lpstr>
      <vt:lpstr>1_Event Theme 2</vt:lpstr>
      <vt:lpstr>Event Theme 4</vt:lpstr>
      <vt:lpstr>DDD anche nei Dati? (AKA Data Mesh)</vt:lpstr>
      <vt:lpstr>Presentazione standard di PowerPoint</vt:lpstr>
      <vt:lpstr>All we need is Data!</vt:lpstr>
      <vt:lpstr>NewVantage Report</vt:lpstr>
      <vt:lpstr>Failure Symptoms</vt:lpstr>
      <vt:lpstr>Operational vs Analytical </vt:lpstr>
      <vt:lpstr>Misintegration</vt:lpstr>
      <vt:lpstr>Centralized Monolithic</vt:lpstr>
      <vt:lpstr>Decomposition</vt:lpstr>
      <vt:lpstr>Hyper-specialized silos</vt:lpstr>
      <vt:lpstr>Disconnected</vt:lpstr>
      <vt:lpstr>Data Mesh (Zhamak Dehaghani)</vt:lpstr>
      <vt:lpstr>Data Mesh as a socio-technical approach</vt:lpstr>
      <vt:lpstr>Domain-Driven Design</vt:lpstr>
      <vt:lpstr>Presentazione standard di PowerPoint</vt:lpstr>
      <vt:lpstr>CQRS + ES</vt:lpstr>
      <vt:lpstr>The Principles</vt:lpstr>
      <vt:lpstr>Domain-Oriented Ownership</vt:lpstr>
      <vt:lpstr>Decompose Data Around Domains</vt:lpstr>
      <vt:lpstr>Transformation to Domain-Oriented Data</vt:lpstr>
      <vt:lpstr>Data as a Product</vt:lpstr>
      <vt:lpstr>A Succesful Product</vt:lpstr>
      <vt:lpstr>Data as a Product</vt:lpstr>
      <vt:lpstr>Data Product Owner</vt:lpstr>
      <vt:lpstr>Domain Boundary</vt:lpstr>
      <vt:lpstr>Building a Data Product</vt:lpstr>
      <vt:lpstr>Transformation to Data as a Product</vt:lpstr>
      <vt:lpstr>Self-serve Data Platform</vt:lpstr>
      <vt:lpstr>Self-Serve Data Platform</vt:lpstr>
      <vt:lpstr>Logical Architecture</vt:lpstr>
      <vt:lpstr>Data Mesh vs Others</vt:lpstr>
      <vt:lpstr>Transformation to Self-Serve Data Platform</vt:lpstr>
      <vt:lpstr>Federated Computational Governances</vt:lpstr>
      <vt:lpstr>Federated Computational Governance</vt:lpstr>
      <vt:lpstr>Equilibrium</vt:lpstr>
      <vt:lpstr>Transformation to Federated Computational Governance</vt:lpstr>
      <vt:lpstr>Why Data Mesh?</vt:lpstr>
      <vt:lpstr>You hear that Mr. Anderson? That is the sound of inevitability …</vt:lpstr>
      <vt:lpstr>Data Mesh inflection point</vt:lpstr>
      <vt:lpstr>References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Acerbis Alberto</cp:lastModifiedBy>
  <cp:revision>115</cp:revision>
  <dcterms:created xsi:type="dcterms:W3CDTF">2022-10-11T15:09:05Z</dcterms:created>
  <dcterms:modified xsi:type="dcterms:W3CDTF">2023-02-25T13:59:59Z</dcterms:modified>
</cp:coreProperties>
</file>